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325" r:id="rId3"/>
    <p:sldId id="281" r:id="rId4"/>
    <p:sldId id="429" r:id="rId5"/>
    <p:sldId id="424" r:id="rId6"/>
    <p:sldId id="440" r:id="rId7"/>
    <p:sldId id="425" r:id="rId8"/>
    <p:sldId id="441" r:id="rId9"/>
    <p:sldId id="423" r:id="rId10"/>
    <p:sldId id="427" r:id="rId11"/>
    <p:sldId id="428" r:id="rId12"/>
    <p:sldId id="344" r:id="rId13"/>
    <p:sldId id="430" r:id="rId14"/>
    <p:sldId id="347" r:id="rId15"/>
    <p:sldId id="442" r:id="rId16"/>
    <p:sldId id="443" r:id="rId17"/>
    <p:sldId id="444" r:id="rId18"/>
    <p:sldId id="445" r:id="rId19"/>
    <p:sldId id="446" r:id="rId20"/>
    <p:sldId id="431" r:id="rId21"/>
    <p:sldId id="432" r:id="rId22"/>
    <p:sldId id="434" r:id="rId23"/>
    <p:sldId id="436" r:id="rId24"/>
    <p:sldId id="447" r:id="rId25"/>
    <p:sldId id="438"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mary Tyrrell" initials="RT" lastIdx="4" clrIdx="0">
    <p:extLst>
      <p:ext uri="{19B8F6BF-5375-455C-9EA6-DF929625EA0E}">
        <p15:presenceInfo xmlns:p15="http://schemas.microsoft.com/office/powerpoint/2012/main" userId="S-1-5-21-2806322664-4107308960-2887850318-22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CD5"/>
    <a:srgbClr val="B41CA2"/>
    <a:srgbClr val="6699FF"/>
    <a:srgbClr val="336699"/>
    <a:srgbClr val="0066CC"/>
    <a:srgbClr val="2D6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4" autoAdjust="0"/>
    <p:restoredTop sz="37232" autoAdjust="0"/>
  </p:normalViewPr>
  <p:slideViewPr>
    <p:cSldViewPr>
      <p:cViewPr varScale="1">
        <p:scale>
          <a:sx n="39" d="100"/>
          <a:sy n="39" d="100"/>
        </p:scale>
        <p:origin x="3228" y="48"/>
      </p:cViewPr>
      <p:guideLst>
        <p:guide orient="horz" pos="2160"/>
        <p:guide pos="2880"/>
      </p:guideLst>
    </p:cSldViewPr>
  </p:slideViewPr>
  <p:outlineViewPr>
    <p:cViewPr>
      <p:scale>
        <a:sx n="33" d="100"/>
        <a:sy n="33" d="100"/>
      </p:scale>
      <p:origin x="0" y="-10236"/>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EA0C340-FF65-445C-9F8F-1D219E7A52AD}" type="datetimeFigureOut">
              <a:rPr lang="en-US" smtClean="0"/>
              <a:t>6/14/2017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BECA8AC-D28C-466A-95FA-9B221CB6D16B}" type="slidenum">
              <a:rPr lang="en-US" smtClean="0"/>
              <a:t>‹#›</a:t>
            </a:fld>
            <a:endParaRPr lang="en-US" dirty="0"/>
          </a:p>
        </p:txBody>
      </p:sp>
    </p:spTree>
    <p:extLst>
      <p:ext uri="{BB962C8B-B14F-4D97-AF65-F5344CB8AC3E}">
        <p14:creationId xmlns:p14="http://schemas.microsoft.com/office/powerpoint/2010/main" val="7886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04C9186-84EB-4D8F-9444-2E584001677E}" type="datetimeFigureOut">
              <a:rPr lang="en-US" smtClean="0"/>
              <a:t>6/14/2017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7C4339-311F-408E-A06C-20D1829D9A8F}" type="slidenum">
              <a:rPr lang="en-US" smtClean="0"/>
              <a:t>‹#›</a:t>
            </a:fld>
            <a:endParaRPr lang="en-US" dirty="0"/>
          </a:p>
        </p:txBody>
      </p:sp>
    </p:spTree>
    <p:extLst>
      <p:ext uri="{BB962C8B-B14F-4D97-AF65-F5344CB8AC3E}">
        <p14:creationId xmlns:p14="http://schemas.microsoft.com/office/powerpoint/2010/main" val="986077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7C4339-311F-408E-A06C-20D1829D9A8F}" type="slidenum">
              <a:rPr lang="en-US" smtClean="0"/>
              <a:t>2</a:t>
            </a:fld>
            <a:endParaRPr lang="en-US" dirty="0"/>
          </a:p>
        </p:txBody>
      </p:sp>
    </p:spTree>
    <p:extLst>
      <p:ext uri="{BB962C8B-B14F-4D97-AF65-F5344CB8AC3E}">
        <p14:creationId xmlns:p14="http://schemas.microsoft.com/office/powerpoint/2010/main" val="416780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Make your talk personal </a:t>
            </a:r>
            <a:endParaRPr lang="en-US"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Include references to your own experiences.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Share relevant stories from your past.</a:t>
            </a:r>
          </a:p>
          <a:p>
            <a:endParaRPr lang="en-US" dirty="0"/>
          </a:p>
        </p:txBody>
      </p:sp>
      <p:sp>
        <p:nvSpPr>
          <p:cNvPr id="4" name="Slide Number Placeholder 3"/>
          <p:cNvSpPr>
            <a:spLocks noGrp="1"/>
          </p:cNvSpPr>
          <p:nvPr>
            <p:ph type="sldNum" sz="quarter" idx="10"/>
          </p:nvPr>
        </p:nvSpPr>
        <p:spPr/>
        <p:txBody>
          <a:bodyPr/>
          <a:lstStyle/>
          <a:p>
            <a:fld id="{A31679E6-B012-4130-8490-4A20507ED0D0}" type="slidenum">
              <a:rPr lang="en-US" smtClean="0"/>
              <a:t>11</a:t>
            </a:fld>
            <a:endParaRPr lang="en-US"/>
          </a:p>
        </p:txBody>
      </p:sp>
    </p:spTree>
    <p:extLst>
      <p:ext uri="{BB962C8B-B14F-4D97-AF65-F5344CB8AC3E}">
        <p14:creationId xmlns:p14="http://schemas.microsoft.com/office/powerpoint/2010/main" val="155595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Use a conversational speaking style.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Talk </a:t>
            </a:r>
            <a:r>
              <a:rPr lang="en-US" sz="1200" i="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your audience, not </a:t>
            </a:r>
            <a:r>
              <a:rPr lang="en-US" sz="1200" i="1" kern="1200" dirty="0" smtClean="0">
                <a:solidFill>
                  <a:schemeClr val="tx1"/>
                </a:solidFill>
                <a:effectLst/>
                <a:latin typeface="+mn-lt"/>
                <a:ea typeface="+mn-ea"/>
                <a:cs typeface="+mn-cs"/>
              </a:rPr>
              <a:t>at</a:t>
            </a:r>
            <a:r>
              <a:rPr lang="en-US" sz="1200" kern="1200" dirty="0" smtClean="0">
                <a:solidFill>
                  <a:schemeClr val="tx1"/>
                </a:solidFill>
                <a:effectLst/>
                <a:latin typeface="+mn-lt"/>
                <a:ea typeface="+mn-ea"/>
                <a:cs typeface="+mn-cs"/>
              </a:rPr>
              <a:t> your audience.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Speak as if you were in an important discussion with a room full of friends. </a:t>
            </a:r>
          </a:p>
          <a:p>
            <a:endParaRPr lang="en-US" dirty="0"/>
          </a:p>
        </p:txBody>
      </p:sp>
      <p:sp>
        <p:nvSpPr>
          <p:cNvPr id="4" name="Slide Number Placeholder 3"/>
          <p:cNvSpPr>
            <a:spLocks noGrp="1"/>
          </p:cNvSpPr>
          <p:nvPr>
            <p:ph type="sldNum" sz="quarter" idx="10"/>
          </p:nvPr>
        </p:nvSpPr>
        <p:spPr/>
        <p:txBody>
          <a:bodyPr/>
          <a:lstStyle/>
          <a:p>
            <a:fld id="{AE7C4339-311F-408E-A06C-20D1829D9A8F}" type="slidenum">
              <a:rPr lang="en-US" smtClean="0"/>
              <a:t>12</a:t>
            </a:fld>
            <a:endParaRPr lang="en-US" dirty="0"/>
          </a:p>
        </p:txBody>
      </p:sp>
    </p:spTree>
    <p:extLst>
      <p:ext uri="{BB962C8B-B14F-4D97-AF65-F5344CB8AC3E}">
        <p14:creationId xmlns:p14="http://schemas.microsoft.com/office/powerpoint/2010/main" val="138763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b="0" dirty="0" smtClean="0">
                <a:latin typeface="Arial" panose="020B0604020202020204" pitchFamily="34" charset="0"/>
              </a:rPr>
              <a:t>Move and gesture </a:t>
            </a:r>
            <a:r>
              <a:rPr lang="en-US" altLang="en-US" b="0" dirty="0" smtClean="0">
                <a:latin typeface="Arial" panose="020B0604020202020204" pitchFamily="34" charset="0"/>
              </a:rPr>
              <a:t>naturally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Try to maintain an open and friendly body position</a:t>
            </a:r>
          </a:p>
          <a:p>
            <a:pPr marL="0" indent="0">
              <a:buFont typeface="Arial" panose="020B0604020202020204" pitchFamily="34" charset="0"/>
              <a:buNone/>
            </a:pPr>
            <a:endParaRPr lang="en-US" altLang="en-US" b="0" dirty="0" smtClean="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31679E6-B012-4130-8490-4A20507ED0D0}" type="slidenum">
              <a:rPr lang="en-US" smtClean="0"/>
              <a:t>13</a:t>
            </a:fld>
            <a:endParaRPr lang="en-US"/>
          </a:p>
        </p:txBody>
      </p:sp>
    </p:spTree>
    <p:extLst>
      <p:ext uri="{BB962C8B-B14F-4D97-AF65-F5344CB8AC3E}">
        <p14:creationId xmlns:p14="http://schemas.microsoft.com/office/powerpoint/2010/main" val="486985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Never apologize for your presentation or any mistakes you may make during your presentation.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have given your best effort, you have nothing to apologize for.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you apologize for things like nervousness, the apology only serves to emphasize your nerves and puts your audience on notice.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Apologizing for things like being under-prepared is actually an insult to your audience. If you didn’t respect them enough to properly prepare, don’t say that to their face!  </a:t>
            </a:r>
          </a:p>
          <a:p>
            <a:endParaRPr lang="en-US" dirty="0"/>
          </a:p>
        </p:txBody>
      </p:sp>
      <p:sp>
        <p:nvSpPr>
          <p:cNvPr id="4" name="Slide Number Placeholder 3"/>
          <p:cNvSpPr>
            <a:spLocks noGrp="1"/>
          </p:cNvSpPr>
          <p:nvPr>
            <p:ph type="sldNum" sz="quarter" idx="10"/>
          </p:nvPr>
        </p:nvSpPr>
        <p:spPr/>
        <p:txBody>
          <a:bodyPr/>
          <a:lstStyle/>
          <a:p>
            <a:fld id="{A31679E6-B012-4130-8490-4A20507ED0D0}" type="slidenum">
              <a:rPr lang="en-US" smtClean="0"/>
              <a:t>14</a:t>
            </a:fld>
            <a:endParaRPr lang="en-US"/>
          </a:p>
        </p:txBody>
      </p:sp>
    </p:spTree>
    <p:extLst>
      <p:ext uri="{BB962C8B-B14F-4D97-AF65-F5344CB8AC3E}">
        <p14:creationId xmlns:p14="http://schemas.microsoft.com/office/powerpoint/2010/main" val="78608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Look at your audience, not your slides or the board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Turning your back on someone you are speaking with is rude.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 only is turning away from your audience rude, but it gives the appearance that you don’t know your topic well enough to speak on it without constantly referring to your notes.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Try to be inclusive with your eye contact. Don’t stare at one or two people the entire time, but scan the audience and focus on a few different people each time. </a:t>
            </a:r>
          </a:p>
          <a:p>
            <a:endParaRPr lang="en-US" dirty="0"/>
          </a:p>
        </p:txBody>
      </p:sp>
      <p:sp>
        <p:nvSpPr>
          <p:cNvPr id="4" name="Slide Number Placeholder 3"/>
          <p:cNvSpPr>
            <a:spLocks noGrp="1"/>
          </p:cNvSpPr>
          <p:nvPr>
            <p:ph type="sldNum" sz="quarter" idx="10"/>
          </p:nvPr>
        </p:nvSpPr>
        <p:spPr/>
        <p:txBody>
          <a:bodyPr/>
          <a:lstStyle/>
          <a:p>
            <a:fld id="{A31679E6-B012-4130-8490-4A20507ED0D0}" type="slidenum">
              <a:rPr lang="en-US" smtClean="0"/>
              <a:t>15</a:t>
            </a:fld>
            <a:endParaRPr lang="en-US"/>
          </a:p>
        </p:txBody>
      </p:sp>
    </p:spTree>
    <p:extLst>
      <p:ext uri="{BB962C8B-B14F-4D97-AF65-F5344CB8AC3E}">
        <p14:creationId xmlns:p14="http://schemas.microsoft.com/office/powerpoint/2010/main" val="2915714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altLang="en-US" sz="1200" dirty="0" smtClean="0">
                <a:latin typeface="Tahoma" panose="020B0604030504040204" pitchFamily="34" charset="0"/>
              </a:rPr>
              <a:t>Help attendees </a:t>
            </a:r>
            <a:r>
              <a:rPr lang="en-US" altLang="en-US" sz="1200" b="1" dirty="0" smtClean="0">
                <a:latin typeface="Tahoma" panose="020B0604030504040204" pitchFamily="34" charset="0"/>
              </a:rPr>
              <a:t>understand</a:t>
            </a:r>
            <a:r>
              <a:rPr lang="en-US" altLang="en-US" sz="1200" dirty="0" smtClean="0">
                <a:latin typeface="Tahoma" panose="020B0604030504040204" pitchFamily="34" charset="0"/>
              </a:rPr>
              <a:t> the topic by asking them to analyze and synthesize the material.</a:t>
            </a:r>
            <a:endParaRPr lang="en-US" altLang="en-US" sz="1200" dirty="0">
              <a:latin typeface="Tahoma" panose="020B0604030504040204" pitchFamily="34" charset="0"/>
            </a:endParaRPr>
          </a:p>
        </p:txBody>
      </p:sp>
      <p:sp>
        <p:nvSpPr>
          <p:cNvPr id="4" name="Slide Number Placeholder 3"/>
          <p:cNvSpPr>
            <a:spLocks noGrp="1"/>
          </p:cNvSpPr>
          <p:nvPr>
            <p:ph type="sldNum" sz="quarter" idx="10"/>
          </p:nvPr>
        </p:nvSpPr>
        <p:spPr/>
        <p:txBody>
          <a:bodyPr/>
          <a:lstStyle/>
          <a:p>
            <a:fld id="{A31679E6-B012-4130-8490-4A20507ED0D0}" type="slidenum">
              <a:rPr lang="en-US" smtClean="0"/>
              <a:t>16</a:t>
            </a:fld>
            <a:endParaRPr lang="en-US"/>
          </a:p>
        </p:txBody>
      </p:sp>
    </p:spTree>
    <p:extLst>
      <p:ext uri="{BB962C8B-B14F-4D97-AF65-F5344CB8AC3E}">
        <p14:creationId xmlns:p14="http://schemas.microsoft.com/office/powerpoint/2010/main" val="152907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Symbol" panose="05050102010706020507" pitchFamily="18" charset="2"/>
              <a:buNone/>
            </a:pPr>
            <a:r>
              <a:rPr lang="en-US" altLang="en-US" sz="1200" dirty="0" smtClean="0">
                <a:latin typeface="Tahoma" panose="020B0604030504040204" pitchFamily="34" charset="0"/>
              </a:rPr>
              <a:t>Help attendees </a:t>
            </a:r>
            <a:r>
              <a:rPr lang="en-US" altLang="en-US" sz="1200" b="1" dirty="0" smtClean="0">
                <a:latin typeface="Tahoma" panose="020B0604030504040204" pitchFamily="34" charset="0"/>
              </a:rPr>
              <a:t>retain</a:t>
            </a:r>
            <a:r>
              <a:rPr lang="en-US" altLang="en-US" sz="1200" dirty="0" smtClean="0">
                <a:latin typeface="Tahoma" panose="020B0604030504040204" pitchFamily="34" charset="0"/>
              </a:rPr>
              <a:t> what they’ve learned by encouraging review of facts and concepts</a:t>
            </a:r>
            <a:r>
              <a:rPr lang="en-US" altLang="en-US" sz="1200" dirty="0" smtClean="0">
                <a:latin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kern="1200" dirty="0" smtClean="0">
                <a:solidFill>
                  <a:schemeClr val="tx1"/>
                </a:solidFill>
                <a:effectLst/>
                <a:latin typeface="+mn-lt"/>
                <a:ea typeface="+mn-ea"/>
                <a:cs typeface="+mn-cs"/>
              </a:rPr>
              <a:t>Stopping periodically to ask review questions not only aids retention, but it serves to keep your listeners better engaged with your talk. </a:t>
            </a:r>
          </a:p>
          <a:p>
            <a:pPr>
              <a:buFont typeface="Symbol" panose="05050102010706020507" pitchFamily="18" charset="2"/>
              <a:buNone/>
            </a:pPr>
            <a:endParaRPr lang="en-US" altLang="en-US" sz="1200" dirty="0">
              <a:latin typeface="Tahoma" panose="020B0604030504040204" pitchFamily="34" charset="0"/>
            </a:endParaRPr>
          </a:p>
        </p:txBody>
      </p:sp>
      <p:sp>
        <p:nvSpPr>
          <p:cNvPr id="4" name="Slide Number Placeholder 3"/>
          <p:cNvSpPr>
            <a:spLocks noGrp="1"/>
          </p:cNvSpPr>
          <p:nvPr>
            <p:ph type="sldNum" sz="quarter" idx="10"/>
          </p:nvPr>
        </p:nvSpPr>
        <p:spPr/>
        <p:txBody>
          <a:bodyPr/>
          <a:lstStyle/>
          <a:p>
            <a:fld id="{A31679E6-B012-4130-8490-4A20507ED0D0}" type="slidenum">
              <a:rPr lang="en-US" smtClean="0"/>
              <a:t>17</a:t>
            </a:fld>
            <a:endParaRPr lang="en-US"/>
          </a:p>
        </p:txBody>
      </p:sp>
    </p:spTree>
    <p:extLst>
      <p:ext uri="{BB962C8B-B14F-4D97-AF65-F5344CB8AC3E}">
        <p14:creationId xmlns:p14="http://schemas.microsoft.com/office/powerpoint/2010/main" val="2331701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ltLang="en-US" sz="800" dirty="0" smtClean="0">
                <a:latin typeface="Arial" panose="020B0604020202020204" pitchFamily="34" charset="0"/>
              </a:rPr>
              <a:t>Mention—at least briefly—learning resources that attendees can use after the session:</a:t>
            </a:r>
          </a:p>
          <a:p>
            <a:pPr marL="171450" lvl="0" indent="-171450">
              <a:buFont typeface="Arial" panose="020B0604020202020204" pitchFamily="34" charset="0"/>
              <a:buChar char="•"/>
            </a:pPr>
            <a:endParaRPr lang="en-US" altLang="en-US" sz="800" dirty="0" smtClean="0">
              <a:latin typeface="Arial" panose="020B0604020202020204" pitchFamily="34" charset="0"/>
            </a:endParaRPr>
          </a:p>
          <a:p>
            <a:pPr marL="628650" lvl="1" indent="-171450">
              <a:buFont typeface="Arial" panose="020B0604020202020204" pitchFamily="34" charset="0"/>
              <a:buChar char="•"/>
            </a:pPr>
            <a:r>
              <a:rPr lang="en-US" altLang="en-US" sz="800" dirty="0" smtClean="0">
                <a:latin typeface="Arial" panose="020B0604020202020204" pitchFamily="34" charset="0"/>
              </a:rPr>
              <a:t>Articles  • Online resources  • Texts</a:t>
            </a:r>
          </a:p>
          <a:p>
            <a:pPr marL="171450" lvl="0" indent="-171450">
              <a:buFont typeface="Arial" panose="020B0604020202020204" pitchFamily="34" charset="0"/>
              <a:buChar char="•"/>
            </a:pPr>
            <a:endParaRPr lang="en-US" altLang="en-US" sz="800" dirty="0" smtClean="0">
              <a:latin typeface="Arial" panose="020B0604020202020204" pitchFamily="34" charset="0"/>
            </a:endParaRPr>
          </a:p>
          <a:p>
            <a:pPr marL="171450" lvl="0" indent="-171450">
              <a:buFont typeface="Arial" panose="020B0604020202020204" pitchFamily="34" charset="0"/>
              <a:buChar char="•"/>
            </a:pPr>
            <a:r>
              <a:rPr lang="en-US" altLang="en-US" sz="800" dirty="0" smtClean="0">
                <a:latin typeface="Arial" panose="020B0604020202020204" pitchFamily="34" charset="0"/>
              </a:rPr>
              <a:t>Encourage self-directed learning: what would attendees like to do to enhance their own learning?</a:t>
            </a:r>
          </a:p>
          <a:p>
            <a:pPr lvl="0">
              <a:buFont typeface="Symbol" panose="05050102010706020507" pitchFamily="18" charset="2"/>
              <a:buNone/>
            </a:pPr>
            <a:endParaRPr lang="en-US" altLang="en-US" sz="800" dirty="0" smtClean="0">
              <a:latin typeface="Arial" panose="020B0604020202020204" pitchFamily="34" charset="0"/>
            </a:endParaRPr>
          </a:p>
          <a:p>
            <a:pPr lvl="0">
              <a:buFont typeface="Symbol" panose="05050102010706020507" pitchFamily="18" charset="2"/>
              <a:buNone/>
            </a:pPr>
            <a:endParaRPr lang="en-US" altLang="en-US" sz="80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A31679E6-B012-4130-8490-4A20507ED0D0}" type="slidenum">
              <a:rPr lang="en-US" smtClean="0"/>
              <a:t>18</a:t>
            </a:fld>
            <a:endParaRPr lang="en-US"/>
          </a:p>
        </p:txBody>
      </p:sp>
    </p:spTree>
    <p:extLst>
      <p:ext uri="{BB962C8B-B14F-4D97-AF65-F5344CB8AC3E}">
        <p14:creationId xmlns:p14="http://schemas.microsoft.com/office/powerpoint/2010/main" val="525085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additional tips on giving</a:t>
            </a:r>
            <a:r>
              <a:rPr lang="en-US" baseline="0" dirty="0" smtClean="0"/>
              <a:t> presentations. </a:t>
            </a:r>
            <a:endParaRPr lang="en-US" dirty="0"/>
          </a:p>
        </p:txBody>
      </p:sp>
      <p:sp>
        <p:nvSpPr>
          <p:cNvPr id="4" name="Slide Number Placeholder 3"/>
          <p:cNvSpPr>
            <a:spLocks noGrp="1"/>
          </p:cNvSpPr>
          <p:nvPr>
            <p:ph type="sldNum" sz="quarter" idx="10"/>
          </p:nvPr>
        </p:nvSpPr>
        <p:spPr/>
        <p:txBody>
          <a:bodyPr/>
          <a:lstStyle/>
          <a:p>
            <a:fld id="{AE7C4339-311F-408E-A06C-20D1829D9A8F}" type="slidenum">
              <a:rPr lang="en-US" smtClean="0"/>
              <a:t>19</a:t>
            </a:fld>
            <a:endParaRPr lang="en-US" dirty="0"/>
          </a:p>
        </p:txBody>
      </p:sp>
    </p:spTree>
    <p:extLst>
      <p:ext uri="{BB962C8B-B14F-4D97-AF65-F5344CB8AC3E}">
        <p14:creationId xmlns:p14="http://schemas.microsoft.com/office/powerpoint/2010/main" val="3440247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r>
            <a:br>
              <a:rPr lang="en-US" baseline="0" dirty="0" smtClean="0"/>
            </a:br>
            <a:r>
              <a:rPr lang="en-US" dirty="0" smtClean="0"/>
              <a:t>Find ways to make your audience part of your presentation. Use games, questions, polls, or something as simple as asking them to raise their hands. Not only will this connect you to your audience more effectively, it will help reduce any speaker anxiety you might be experiencing.</a:t>
            </a:r>
            <a:endParaRPr lang="en-US" dirty="0"/>
          </a:p>
        </p:txBody>
      </p:sp>
      <p:sp>
        <p:nvSpPr>
          <p:cNvPr id="4" name="Slide Number Placeholder 3"/>
          <p:cNvSpPr>
            <a:spLocks noGrp="1"/>
          </p:cNvSpPr>
          <p:nvPr>
            <p:ph type="sldNum" sz="quarter" idx="10"/>
          </p:nvPr>
        </p:nvSpPr>
        <p:spPr/>
        <p:txBody>
          <a:bodyPr/>
          <a:lstStyle/>
          <a:p>
            <a:fld id="{A31679E6-B012-4130-8490-4A20507ED0D0}" type="slidenum">
              <a:rPr lang="en-US" smtClean="0"/>
              <a:t>20</a:t>
            </a:fld>
            <a:endParaRPr lang="en-US"/>
          </a:p>
        </p:txBody>
      </p:sp>
    </p:spTree>
    <p:extLst>
      <p:ext uri="{BB962C8B-B14F-4D97-AF65-F5344CB8AC3E}">
        <p14:creationId xmlns:p14="http://schemas.microsoft.com/office/powerpoint/2010/main" val="926206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smtClean="0">
                <a:latin typeface="Tahoma" panose="020B0604030504040204" pitchFamily="34" charset="0"/>
              </a:rPr>
              <a:t>Lecturing is a familiar method of clinical teaching—and a difficult one to use well. </a:t>
            </a:r>
          </a:p>
          <a:p>
            <a:endParaRPr lang="en-US" altLang="en-US" sz="800" b="0" dirty="0" smtClean="0">
              <a:latin typeface="Tahoma" panose="020B0604030504040204" pitchFamily="34" charset="0"/>
            </a:endParaRPr>
          </a:p>
          <a:p>
            <a:r>
              <a:rPr lang="en-US" altLang="en-US" b="0" dirty="0" smtClean="0">
                <a:latin typeface="Tahoma" panose="020B0604030504040204" pitchFamily="34" charset="0"/>
              </a:rPr>
              <a:t>Throughout their careers, physicians may be asked to give lectures for learners, colleagues, patients, or others.  </a:t>
            </a:r>
          </a:p>
          <a:p>
            <a:endParaRPr lang="en-US" dirty="0"/>
          </a:p>
        </p:txBody>
      </p:sp>
      <p:sp>
        <p:nvSpPr>
          <p:cNvPr id="4" name="Slide Number Placeholder 3"/>
          <p:cNvSpPr>
            <a:spLocks noGrp="1"/>
          </p:cNvSpPr>
          <p:nvPr>
            <p:ph type="sldNum" sz="quarter" idx="10"/>
          </p:nvPr>
        </p:nvSpPr>
        <p:spPr/>
        <p:txBody>
          <a:bodyPr/>
          <a:lstStyle/>
          <a:p>
            <a:fld id="{AE7C4339-311F-408E-A06C-20D1829D9A8F}" type="slidenum">
              <a:rPr lang="en-US" smtClean="0"/>
              <a:t>3</a:t>
            </a:fld>
            <a:endParaRPr lang="en-US" dirty="0"/>
          </a:p>
        </p:txBody>
      </p:sp>
    </p:spTree>
    <p:extLst>
      <p:ext uri="{BB962C8B-B14F-4D97-AF65-F5344CB8AC3E}">
        <p14:creationId xmlns:p14="http://schemas.microsoft.com/office/powerpoint/2010/main" val="353625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smtClean="0"/>
              <a:t>Using visual aids allows for multi-modal learning and increases listening. Assuming, of course, the visual aids are done well. Incorporating dynamic images encourages metaphorical thinking and aids student learning. Using humorous slides to make your point also engages the listeners emotions, which aids retention of the material. Staring at a lot of words or numbers on the screen is overwhelming for </a:t>
            </a:r>
            <a:r>
              <a:rPr lang="en-US" b="0" dirty="0" smtClean="0"/>
              <a:t>even the most sophisticated audience,  </a:t>
            </a:r>
            <a:r>
              <a:rPr lang="en-US" b="0" dirty="0" smtClean="0"/>
              <a:t>even if that data reinforces key points of your presentation. Put any complicated data into easily-understandable visualizations. There are a number of excellent resources for creating infographics and other forms of data visualization.</a:t>
            </a:r>
            <a:endParaRPr lang="en-US" b="0" dirty="0"/>
          </a:p>
        </p:txBody>
      </p:sp>
      <p:sp>
        <p:nvSpPr>
          <p:cNvPr id="4" name="Slide Number Placeholder 3"/>
          <p:cNvSpPr>
            <a:spLocks noGrp="1"/>
          </p:cNvSpPr>
          <p:nvPr>
            <p:ph type="sldNum" sz="quarter" idx="10"/>
          </p:nvPr>
        </p:nvSpPr>
        <p:spPr/>
        <p:txBody>
          <a:bodyPr/>
          <a:lstStyle/>
          <a:p>
            <a:fld id="{A31679E6-B012-4130-8490-4A20507ED0D0}" type="slidenum">
              <a:rPr lang="en-US" smtClean="0"/>
              <a:t>21</a:t>
            </a:fld>
            <a:endParaRPr lang="en-US"/>
          </a:p>
        </p:txBody>
      </p:sp>
    </p:spTree>
    <p:extLst>
      <p:ext uri="{BB962C8B-B14F-4D97-AF65-F5344CB8AC3E}">
        <p14:creationId xmlns:p14="http://schemas.microsoft.com/office/powerpoint/2010/main" val="1653993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smtClean="0"/>
              <a:t>Standing in the same spot communicates a lack of confidence and an unwillingness to connect with you audience. Move into the audience space as much as possible. Don’t lock yourself in place by standing directly next to your computer or behind a podium during your presentation. Use a clicker or wireless mouse to advance your slides to free yourself from your computer. If you are using a mic, try using a body mic that allows you to move about the space.</a:t>
            </a:r>
            <a:endParaRPr lang="en-US" b="0" dirty="0"/>
          </a:p>
          <a:p>
            <a:pPr defTabSz="931774">
              <a:defRPr/>
            </a:pPr>
            <a:endParaRPr lang="en-US" baseline="0" dirty="0"/>
          </a:p>
          <a:p>
            <a:pPr defTabSz="931774">
              <a:defRPr/>
            </a:pPr>
            <a:endParaRPr lang="en-US" baseline="0" dirty="0"/>
          </a:p>
          <a:p>
            <a:pPr defTabSz="931774">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31679E6-B012-4130-8490-4A20507ED0D0}" type="slidenum">
              <a:rPr lang="en-US" smtClean="0"/>
              <a:t>22</a:t>
            </a:fld>
            <a:endParaRPr lang="en-US"/>
          </a:p>
        </p:txBody>
      </p:sp>
    </p:spTree>
    <p:extLst>
      <p:ext uri="{BB962C8B-B14F-4D97-AF65-F5344CB8AC3E}">
        <p14:creationId xmlns:p14="http://schemas.microsoft.com/office/powerpoint/2010/main" val="2215582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A simple, yet potent way to make a human connection with others is to smile. When we are nervous we sometimes forget this powerful tool of audience engagement.</a:t>
            </a:r>
            <a:endParaRPr lang="en-US" baseline="0" dirty="0"/>
          </a:p>
          <a:p>
            <a:pPr defTabSz="931774">
              <a:defRPr/>
            </a:pPr>
            <a:endParaRPr lang="en-US" baseline="0" dirty="0"/>
          </a:p>
          <a:p>
            <a:pPr defTabSz="931774">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31679E6-B012-4130-8490-4A20507ED0D0}" type="slidenum">
              <a:rPr lang="en-US" smtClean="0"/>
              <a:t>23</a:t>
            </a:fld>
            <a:endParaRPr lang="en-US"/>
          </a:p>
        </p:txBody>
      </p:sp>
    </p:spTree>
    <p:extLst>
      <p:ext uri="{BB962C8B-B14F-4D97-AF65-F5344CB8AC3E}">
        <p14:creationId xmlns:p14="http://schemas.microsoft.com/office/powerpoint/2010/main" val="271870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have any questions on </a:t>
            </a:r>
            <a:r>
              <a:rPr lang="en-US" smtClean="0"/>
              <a:t>giving lectures</a:t>
            </a:r>
            <a:r>
              <a:rPr lang="en-US" baseline="0" smtClean="0"/>
              <a: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31679E6-B012-4130-8490-4A20507ED0D0}" type="slidenum">
              <a:rPr lang="en-US" smtClean="0"/>
              <a:t>24</a:t>
            </a:fld>
            <a:endParaRPr lang="en-US"/>
          </a:p>
        </p:txBody>
      </p:sp>
    </p:spTree>
    <p:extLst>
      <p:ext uri="{BB962C8B-B14F-4D97-AF65-F5344CB8AC3E}">
        <p14:creationId xmlns:p14="http://schemas.microsoft.com/office/powerpoint/2010/main" val="203292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latin typeface="Tahoma" panose="020B0604030504040204" pitchFamily="34" charset="0"/>
              </a:rPr>
              <a:t>Challenges of lecturing: </a:t>
            </a:r>
          </a:p>
          <a:p>
            <a:pPr lvl="1"/>
            <a:endParaRPr lang="en-US" altLang="en-US" sz="1000" b="1" dirty="0" smtClean="0">
              <a:latin typeface="Tahoma" panose="020B0604030504040204" pitchFamily="34" charset="0"/>
            </a:endParaRPr>
          </a:p>
          <a:p>
            <a:pPr lvl="0"/>
            <a:r>
              <a:rPr lang="en-US" altLang="en-US" dirty="0" smtClean="0">
                <a:latin typeface="Tahoma" panose="020B0604030504040204" pitchFamily="34" charset="0"/>
              </a:rPr>
              <a:t>The challenge of lecturing is to make it </a:t>
            </a:r>
            <a:r>
              <a:rPr lang="en-US" altLang="en-US" b="1" dirty="0" smtClean="0">
                <a:latin typeface="Tahoma" panose="020B0604030504040204" pitchFamily="34" charset="0"/>
              </a:rPr>
              <a:t>interactive </a:t>
            </a:r>
            <a:r>
              <a:rPr lang="en-US" altLang="en-US" dirty="0" smtClean="0">
                <a:latin typeface="Tahoma" panose="020B0604030504040204" pitchFamily="34" charset="0"/>
              </a:rPr>
              <a:t>enough that participants will learn from it.</a:t>
            </a:r>
          </a:p>
          <a:p>
            <a:endParaRPr lang="en-US" altLang="en-US" sz="800" dirty="0" smtClean="0">
              <a:latin typeface="Tahoma" panose="020B0604030504040204" pitchFamily="34" charset="0"/>
            </a:endParaRPr>
          </a:p>
          <a:p>
            <a:r>
              <a:rPr lang="en-US" altLang="en-US" dirty="0" smtClean="0">
                <a:latin typeface="Tahoma" panose="020B0604030504040204" pitchFamily="34" charset="0"/>
              </a:rPr>
              <a:t>For resident teachers, lectures may range from brief talks (1-2 learners) to longer lectures (e.g., grand rounds). </a:t>
            </a:r>
            <a:r>
              <a:rPr lang="en-US" altLang="en-US" sz="2800" dirty="0" smtClean="0">
                <a:latin typeface="Tahoma" panose="020B0604030504040204" pitchFamily="34" charset="0"/>
              </a:rPr>
              <a:t> </a:t>
            </a:r>
          </a:p>
          <a:p>
            <a:pPr lvl="1"/>
            <a:endParaRPr lang="en-US" altLang="en-US" sz="2400" dirty="0" smtClean="0">
              <a:latin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AE7C4339-311F-408E-A06C-20D1829D9A8F}" type="slidenum">
              <a:rPr lang="en-US" smtClean="0"/>
              <a:t>4</a:t>
            </a:fld>
            <a:endParaRPr lang="en-US" dirty="0"/>
          </a:p>
        </p:txBody>
      </p:sp>
    </p:spTree>
    <p:extLst>
      <p:ext uri="{BB962C8B-B14F-4D97-AF65-F5344CB8AC3E}">
        <p14:creationId xmlns:p14="http://schemas.microsoft.com/office/powerpoint/2010/main" val="323062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ltLang="en-US" sz="2400" dirty="0" smtClean="0">
              <a:latin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AE7C4339-311F-408E-A06C-20D1829D9A8F}" type="slidenum">
              <a:rPr lang="en-US" smtClean="0"/>
              <a:t>5</a:t>
            </a:fld>
            <a:endParaRPr lang="en-US" dirty="0"/>
          </a:p>
        </p:txBody>
      </p:sp>
    </p:spTree>
    <p:extLst>
      <p:ext uri="{BB962C8B-B14F-4D97-AF65-F5344CB8AC3E}">
        <p14:creationId xmlns:p14="http://schemas.microsoft.com/office/powerpoint/2010/main" val="257631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smtClean="0">
                <a:latin typeface="Tahoma" panose="020B0604030504040204" pitchFamily="34" charset="0"/>
              </a:rPr>
              <a:t>In any teaching session, it’s important to </a:t>
            </a:r>
            <a:r>
              <a:rPr lang="en-US" altLang="en-US" sz="1200" b="1" dirty="0" smtClean="0">
                <a:latin typeface="Tahoma" panose="020B0604030504040204" pitchFamily="34" charset="0"/>
              </a:rPr>
              <a:t>clarify learning outcomes.</a:t>
            </a:r>
          </a:p>
          <a:p>
            <a:pPr marL="171450" indent="-171450">
              <a:buFont typeface="Arial" panose="020B0604020202020204" pitchFamily="34" charset="0"/>
              <a:buChar char="•"/>
            </a:pPr>
            <a:endParaRPr lang="en-US" altLang="en-US" sz="800" dirty="0" smtClean="0">
              <a:latin typeface="Tahoma" panose="020B0604030504040204" pitchFamily="34" charset="0"/>
            </a:endParaRPr>
          </a:p>
          <a:p>
            <a:pPr marL="171450" indent="-171450">
              <a:buFont typeface="Arial" panose="020B0604020202020204" pitchFamily="34" charset="0"/>
              <a:buChar char="•"/>
            </a:pPr>
            <a:r>
              <a:rPr lang="en-US" altLang="en-US" sz="1200" dirty="0" smtClean="0">
                <a:latin typeface="Tahoma" panose="020B0604030504040204" pitchFamily="34" charset="0"/>
              </a:rPr>
              <a:t>For lectures, teachers explain outcomes in the form of </a:t>
            </a:r>
            <a:r>
              <a:rPr lang="en-US" altLang="en-US" sz="1200" b="1" dirty="0" smtClean="0">
                <a:latin typeface="Tahoma" panose="020B0604030504040204" pitchFamily="34" charset="0"/>
              </a:rPr>
              <a:t>measurable,</a:t>
            </a:r>
            <a:r>
              <a:rPr lang="en-US" altLang="en-US" sz="1200" b="1" baseline="0" dirty="0" smtClean="0">
                <a:latin typeface="Tahoma" panose="020B0604030504040204" pitchFamily="34" charset="0"/>
              </a:rPr>
              <a:t> observable behaviors: </a:t>
            </a:r>
            <a:r>
              <a:rPr lang="en-US" altLang="en-US" sz="1200" dirty="0" smtClean="0">
                <a:latin typeface="Tahoma" panose="020B0604030504040204" pitchFamily="34" charset="0"/>
              </a:rPr>
              <a:t>the specific behaviors we expect attendees to be able to do after participating in the session. </a:t>
            </a:r>
            <a:endParaRPr lang="en-US" altLang="en-US" sz="1400" dirty="0" smtClean="0">
              <a:latin typeface="Tahoma" panose="020B0604030504040204" pitchFamily="34" charset="0"/>
            </a:endParaRPr>
          </a:p>
          <a:p>
            <a:pPr marL="171450" indent="-171450">
              <a:buFont typeface="Arial" panose="020B0604020202020204" pitchFamily="34" charset="0"/>
              <a:buChar char="•"/>
            </a:pPr>
            <a:endParaRPr lang="en-US" b="0" dirty="0" smtClean="0"/>
          </a:p>
          <a:p>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E7C4339-311F-408E-A06C-20D1829D9A8F}" type="slidenum">
              <a:rPr lang="en-US" smtClean="0"/>
              <a:t>6</a:t>
            </a:fld>
            <a:endParaRPr lang="en-US" dirty="0"/>
          </a:p>
        </p:txBody>
      </p:sp>
    </p:spTree>
    <p:extLst>
      <p:ext uri="{BB962C8B-B14F-4D97-AF65-F5344CB8AC3E}">
        <p14:creationId xmlns:p14="http://schemas.microsoft.com/office/powerpoint/2010/main" val="377316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b="1" dirty="0" smtClean="0">
                <a:latin typeface="Tahoma" panose="020B0604030504040204" pitchFamily="34" charset="0"/>
              </a:rPr>
              <a:t>Example: </a:t>
            </a:r>
            <a:r>
              <a:rPr lang="en-US" altLang="en-US" sz="1200" dirty="0" smtClean="0">
                <a:latin typeface="Tahoma" panose="020B0604030504040204" pitchFamily="34" charset="0"/>
              </a:rPr>
              <a:t>“After participating in this session, students will be able to describe one treatment strategy for acute low back strain.”</a:t>
            </a:r>
          </a:p>
          <a:p>
            <a:pPr marL="171450" indent="-171450">
              <a:buFont typeface="Arial" panose="020B0604020202020204" pitchFamily="34" charset="0"/>
              <a:buChar char="•"/>
            </a:pPr>
            <a:endParaRPr lang="en-US" altLang="en-US" sz="800" dirty="0" smtClean="0">
              <a:latin typeface="Tahoma" panose="020B0604030504040204" pitchFamily="34" charset="0"/>
            </a:endParaRPr>
          </a:p>
          <a:p>
            <a:pPr marL="171450" indent="-171450">
              <a:buFont typeface="Arial" panose="020B0604020202020204" pitchFamily="34" charset="0"/>
              <a:buChar char="•"/>
            </a:pPr>
            <a:r>
              <a:rPr lang="en-US" altLang="en-US" sz="1200" dirty="0" smtClean="0">
                <a:latin typeface="Tahoma" panose="020B0604030504040204" pitchFamily="34" charset="0"/>
              </a:rPr>
              <a:t>Clarify </a:t>
            </a:r>
            <a:r>
              <a:rPr lang="en-US" altLang="en-US" sz="1200" b="1" dirty="0" smtClean="0">
                <a:latin typeface="Tahoma" panose="020B0604030504040204" pitchFamily="34" charset="0"/>
              </a:rPr>
              <a:t>why</a:t>
            </a:r>
            <a:r>
              <a:rPr lang="en-US" altLang="en-US" sz="1200" dirty="0" smtClean="0">
                <a:latin typeface="Tahoma" panose="020B0604030504040204" pitchFamily="34" charset="0"/>
              </a:rPr>
              <a:t> the audience needs to hear about this topic.  </a:t>
            </a:r>
            <a:endParaRPr lang="en-US" altLang="en-US" sz="1200" dirty="0">
              <a:latin typeface="Tahoma" panose="020B0604030504040204" pitchFamily="34" charset="0"/>
            </a:endParaRPr>
          </a:p>
        </p:txBody>
      </p:sp>
      <p:sp>
        <p:nvSpPr>
          <p:cNvPr id="4" name="Slide Number Placeholder 3"/>
          <p:cNvSpPr>
            <a:spLocks noGrp="1"/>
          </p:cNvSpPr>
          <p:nvPr>
            <p:ph type="sldNum" sz="quarter" idx="10"/>
          </p:nvPr>
        </p:nvSpPr>
        <p:spPr/>
        <p:txBody>
          <a:bodyPr/>
          <a:lstStyle/>
          <a:p>
            <a:fld id="{376EC9AB-C69E-41CC-90E0-3B3238493DA8}" type="slidenum">
              <a:rPr lang="en-US" smtClean="0"/>
              <a:t>7</a:t>
            </a:fld>
            <a:endParaRPr lang="en-US"/>
          </a:p>
        </p:txBody>
      </p:sp>
    </p:spTree>
    <p:extLst>
      <p:ext uri="{BB962C8B-B14F-4D97-AF65-F5344CB8AC3E}">
        <p14:creationId xmlns:p14="http://schemas.microsoft.com/office/powerpoint/2010/main" val="2107548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20000"/>
              </a:spcBef>
              <a:buFont typeface="Arial" panose="020B0604020202020204" pitchFamily="34" charset="0"/>
              <a:buChar char="•"/>
            </a:pPr>
            <a:r>
              <a:rPr lang="en-US" altLang="en-US" sz="1200" b="1" dirty="0" smtClean="0">
                <a:latin typeface="Arial" panose="020B0604020202020204" pitchFamily="34" charset="0"/>
              </a:rPr>
              <a:t>Teach through questioning:</a:t>
            </a:r>
            <a:r>
              <a:rPr lang="en-US" altLang="en-US" sz="1200" dirty="0" smtClean="0">
                <a:latin typeface="Arial" panose="020B0604020202020204" pitchFamily="34" charset="0"/>
              </a:rPr>
              <a:t> early in the session, evaluate attendees’ prior experience and knowledge.</a:t>
            </a:r>
            <a:endParaRPr lang="en-US" altLang="en-US" sz="1200" b="1" dirty="0" smtClean="0">
              <a:latin typeface="Arial" panose="020B0604020202020204" pitchFamily="34" charset="0"/>
            </a:endParaRPr>
          </a:p>
          <a:p>
            <a:pPr marL="171450" indent="-171450">
              <a:spcBef>
                <a:spcPct val="20000"/>
              </a:spcBef>
              <a:buFont typeface="Arial" panose="020B0604020202020204" pitchFamily="34" charset="0"/>
              <a:buChar char="•"/>
            </a:pPr>
            <a:endParaRPr lang="en-US" altLang="en-US" sz="100" b="1" dirty="0" smtClean="0">
              <a:latin typeface="Arial" panose="020B0604020202020204" pitchFamily="34" charset="0"/>
            </a:endParaRPr>
          </a:p>
          <a:p>
            <a:pPr marL="171450" indent="-171450">
              <a:spcBef>
                <a:spcPct val="20000"/>
              </a:spcBef>
              <a:buFont typeface="Arial" panose="020B0604020202020204" pitchFamily="34" charset="0"/>
              <a:buChar char="•"/>
            </a:pPr>
            <a:r>
              <a:rPr lang="en-US" altLang="en-US" sz="1200" dirty="0" smtClean="0">
                <a:latin typeface="Arial" panose="020B0604020202020204" pitchFamily="34" charset="0"/>
              </a:rPr>
              <a:t>What are the attendees’ own learning goals for this session?</a:t>
            </a:r>
          </a:p>
          <a:p>
            <a:pPr marL="171450" indent="-171450">
              <a:spcBef>
                <a:spcPct val="20000"/>
              </a:spcBef>
              <a:buFont typeface="Arial" panose="020B0604020202020204" pitchFamily="34" charset="0"/>
              <a:buChar char="•"/>
            </a:pPr>
            <a:endParaRPr lang="en-US" altLang="en-US" sz="100" dirty="0" smtClean="0">
              <a:latin typeface="Arial" panose="020B0604020202020204" pitchFamily="34" charset="0"/>
            </a:endParaRPr>
          </a:p>
          <a:p>
            <a:pPr marL="171450" indent="-171450">
              <a:spcBef>
                <a:spcPct val="20000"/>
              </a:spcBef>
              <a:buFont typeface="Arial" panose="020B0604020202020204" pitchFamily="34" charset="0"/>
              <a:buChar char="•"/>
            </a:pPr>
            <a:r>
              <a:rPr lang="en-US" altLang="en-US" sz="1200" dirty="0" smtClean="0">
                <a:latin typeface="Arial" panose="020B0604020202020204" pitchFamily="34" charset="0"/>
              </a:rPr>
              <a:t>Give permission to reveal limitations and learning needs.</a:t>
            </a:r>
          </a:p>
          <a:p>
            <a:pPr marL="171450" indent="-171450">
              <a:buFont typeface="Arial" panose="020B0604020202020204" pitchFamily="34" charset="0"/>
              <a:buChar char="•"/>
            </a:pPr>
            <a:endParaRPr lang="en-US" altLang="en-US" b="0" dirty="0" smtClean="0">
              <a:effectLst/>
              <a:latin typeface="Arial" panose="020B0604020202020204" pitchFamily="3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7C4339-311F-408E-A06C-20D1829D9A8F}" type="slidenum">
              <a:rPr lang="en-US" smtClean="0"/>
              <a:t>8</a:t>
            </a:fld>
            <a:endParaRPr lang="en-US" dirty="0"/>
          </a:p>
        </p:txBody>
      </p:sp>
    </p:spTree>
    <p:extLst>
      <p:ext uri="{BB962C8B-B14F-4D97-AF65-F5344CB8AC3E}">
        <p14:creationId xmlns:p14="http://schemas.microsoft.com/office/powerpoint/2010/main" val="270203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20000"/>
              </a:spcBef>
              <a:buFont typeface="Arial" panose="020B0604020202020204" pitchFamily="34" charset="0"/>
              <a:buNone/>
            </a:pPr>
            <a:r>
              <a:rPr lang="en-US" altLang="en-US" sz="3600" dirty="0" smtClean="0">
                <a:latin typeface="Arial" panose="020B0604020202020204" pitchFamily="34" charset="0"/>
              </a:rPr>
              <a:t>Control</a:t>
            </a:r>
            <a:r>
              <a:rPr lang="en-US" altLang="en-US" sz="3600" baseline="0" dirty="0" smtClean="0">
                <a:latin typeface="Arial" panose="020B0604020202020204" pitchFamily="34" charset="0"/>
              </a:rPr>
              <a:t> of Session</a:t>
            </a:r>
          </a:p>
          <a:p>
            <a:pPr lvl="1"/>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 the teacher and leader, you control the teaching session.</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can you best organize it to achieve your learning objectives?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Before the talk, spend some time organizing your materials.</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Well-designed audiovisual materials can enhance learning:</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Projected images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Handouts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Writing on board</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Pace your talk: you don’t need to “cover” all material.</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7C4339-311F-408E-A06C-20D1829D9A8F}" type="slidenum">
              <a:rPr lang="en-US" smtClean="0"/>
              <a:t>9</a:t>
            </a:fld>
            <a:endParaRPr lang="en-US" dirty="0"/>
          </a:p>
        </p:txBody>
      </p:sp>
    </p:spTree>
    <p:extLst>
      <p:ext uri="{BB962C8B-B14F-4D97-AF65-F5344CB8AC3E}">
        <p14:creationId xmlns:p14="http://schemas.microsoft.com/office/powerpoint/2010/main" val="1534255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Arial" panose="020B0604020202020204" pitchFamily="34" charset="0"/>
              </a:rPr>
              <a:t>Certain techniques will </a:t>
            </a:r>
            <a:r>
              <a:rPr lang="en-US" altLang="en-US" sz="1200" b="1" dirty="0" smtClean="0">
                <a:latin typeface="Arial" panose="020B0604020202020204" pitchFamily="34" charset="0"/>
              </a:rPr>
              <a:t>enhance your presentation</a:t>
            </a:r>
            <a:r>
              <a:rPr lang="en-US" altLang="en-US" sz="1200" dirty="0" smtClean="0">
                <a:latin typeface="Arial" panose="020B0604020202020204" pitchFamily="34" charset="0"/>
              </a:rPr>
              <a:t>:</a:t>
            </a:r>
            <a:endParaRPr lang="en-US" altLang="en-US" dirty="0" smtClean="0">
              <a:latin typeface="Arial" panose="020B0604020202020204" pitchFamily="34" charset="0"/>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E7C4339-311F-408E-A06C-20D1829D9A8F}" type="slidenum">
              <a:rPr lang="en-US" smtClean="0"/>
              <a:t>10</a:t>
            </a:fld>
            <a:endParaRPr lang="en-US" dirty="0"/>
          </a:p>
        </p:txBody>
      </p:sp>
    </p:spTree>
    <p:extLst>
      <p:ext uri="{BB962C8B-B14F-4D97-AF65-F5344CB8AC3E}">
        <p14:creationId xmlns:p14="http://schemas.microsoft.com/office/powerpoint/2010/main" val="2459948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381000"/>
            <a:ext cx="5410200" cy="2819400"/>
          </a:xfrm>
        </p:spPr>
        <p:txBody>
          <a:bodyPr>
            <a:normAutofit/>
          </a:bodyPr>
          <a:lstStyle>
            <a:lvl1pPr algn="ctr">
              <a:defRPr sz="4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352800" y="3352800"/>
            <a:ext cx="5410200" cy="2667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220D61AB-D7A7-4C96-ACE5-415152E1081E}" type="datetimeFigureOut">
              <a:rPr lang="en-US" smtClean="0"/>
              <a:pPr/>
              <a:t>6/14/2017</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E51A93E-DFBB-4B86-AC79-F0A039637DA9}" type="slidenum">
              <a:rPr lang="en-US" smtClean="0"/>
              <a:pPr/>
              <a:t>‹#›</a:t>
            </a:fld>
            <a:endParaRPr lang="en-US" dirty="0"/>
          </a:p>
        </p:txBody>
      </p:sp>
    </p:spTree>
    <p:extLst>
      <p:ext uri="{BB962C8B-B14F-4D97-AF65-F5344CB8AC3E}">
        <p14:creationId xmlns:p14="http://schemas.microsoft.com/office/powerpoint/2010/main" val="61903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D61AB-D7A7-4C96-ACE5-415152E1081E}" type="datetimeFigureOut">
              <a:rPr lang="en-US" smtClean="0"/>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1A93E-DFBB-4B86-AC79-F0A039637DA9}" type="slidenum">
              <a:rPr lang="en-US" smtClean="0"/>
              <a:t>‹#›</a:t>
            </a:fld>
            <a:endParaRPr lang="en-US" dirty="0"/>
          </a:p>
        </p:txBody>
      </p:sp>
    </p:spTree>
    <p:extLst>
      <p:ext uri="{BB962C8B-B14F-4D97-AF65-F5344CB8AC3E}">
        <p14:creationId xmlns:p14="http://schemas.microsoft.com/office/powerpoint/2010/main" val="2501418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762000"/>
            <a:ext cx="601980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D61AB-D7A7-4C96-ACE5-415152E1081E}" type="datetimeFigureOut">
              <a:rPr lang="en-US" smtClean="0"/>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1A93E-DFBB-4B86-AC79-F0A039637DA9}" type="slidenum">
              <a:rPr lang="en-US" smtClean="0"/>
              <a:t>‹#›</a:t>
            </a:fld>
            <a:endParaRPr lang="en-US" dirty="0"/>
          </a:p>
        </p:txBody>
      </p:sp>
    </p:spTree>
    <p:extLst>
      <p:ext uri="{BB962C8B-B14F-4D97-AF65-F5344CB8AC3E}">
        <p14:creationId xmlns:p14="http://schemas.microsoft.com/office/powerpoint/2010/main" val="3579196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Rectangle 3"/>
          <p:cNvSpPr>
            <a:spLocks noGrp="1" noChangeArrowheads="1"/>
          </p:cNvSpPr>
          <p:nvPr>
            <p:ph type="ctrTitle"/>
          </p:nvPr>
        </p:nvSpPr>
        <p:spPr>
          <a:xfrm>
            <a:off x="3581400" y="381000"/>
            <a:ext cx="5181600" cy="2743200"/>
          </a:xfrm>
        </p:spPr>
        <p:txBody>
          <a:bodyPr/>
          <a:lstStyle>
            <a:lvl1pPr>
              <a:defRPr sz="4800">
                <a:solidFill>
                  <a:schemeClr val="bg1"/>
                </a:solidFill>
              </a:defRPr>
            </a:lvl1pPr>
          </a:lstStyle>
          <a:p>
            <a:pPr lvl="0"/>
            <a:r>
              <a:rPr lang="en-US" noProof="0" smtClean="0"/>
              <a:t>Click to edit Master title style</a:t>
            </a:r>
          </a:p>
        </p:txBody>
      </p:sp>
      <p:sp>
        <p:nvSpPr>
          <p:cNvPr id="5124" name="Rectangle 4"/>
          <p:cNvSpPr>
            <a:spLocks noGrp="1" noChangeArrowheads="1"/>
          </p:cNvSpPr>
          <p:nvPr>
            <p:ph type="subTitle" idx="1"/>
          </p:nvPr>
        </p:nvSpPr>
        <p:spPr>
          <a:xfrm>
            <a:off x="3581400" y="3276600"/>
            <a:ext cx="5181600" cy="2362200"/>
          </a:xfrm>
        </p:spPr>
        <p:txBody>
          <a:bodyPr/>
          <a:lstStyle>
            <a:lvl1pPr marL="0" indent="0">
              <a:buFont typeface="Wingdings" charset="0"/>
              <a:buNone/>
              <a:defRPr sz="3200">
                <a:solidFill>
                  <a:srgbClr val="F1AB00"/>
                </a:solidFill>
              </a:defRPr>
            </a:lvl1pPr>
          </a:lstStyle>
          <a:p>
            <a:pPr lvl="0"/>
            <a:r>
              <a:rPr lang="en-US" noProof="0" smtClean="0"/>
              <a:t>Click to edit Master subtitle style</a:t>
            </a:r>
          </a:p>
        </p:txBody>
      </p:sp>
      <p:sp>
        <p:nvSpPr>
          <p:cNvPr id="5" name="Rectangle 5"/>
          <p:cNvSpPr>
            <a:spLocks noGrp="1" noChangeArrowheads="1"/>
          </p:cNvSpPr>
          <p:nvPr>
            <p:ph type="dt" sz="half" idx="10"/>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mtClean="0">
                <a:solidFill>
                  <a:schemeClr val="bg1"/>
                </a:solidFill>
              </a:defRPr>
            </a:lvl1pPr>
          </a:lstStyle>
          <a:p>
            <a:pPr>
              <a:defRPr/>
            </a:pPr>
            <a:endParaRPr lang="en-US"/>
          </a:p>
        </p:txBody>
      </p:sp>
      <p:sp>
        <p:nvSpPr>
          <p:cNvPr id="6" name="Rectangle 6"/>
          <p:cNvSpPr>
            <a:spLocks noGrp="1" noChangeArrowheads="1"/>
          </p:cNvSpPr>
          <p:nvPr>
            <p:ph type="ftr" sz="quarter" idx="11"/>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mtClean="0">
                <a:solidFill>
                  <a:schemeClr val="bg1"/>
                </a:solidFill>
              </a:defRPr>
            </a:lvl1pPr>
          </a:lstStyle>
          <a:p>
            <a:pPr>
              <a:defRPr/>
            </a:pPr>
            <a:endParaRPr lang="en-US"/>
          </a:p>
        </p:txBody>
      </p:sp>
      <p:sp>
        <p:nvSpPr>
          <p:cNvPr id="7" name="Rectangle 7"/>
          <p:cNvSpPr>
            <a:spLocks noGrp="1" noChangeArrowheads="1"/>
          </p:cNvSpPr>
          <p:nvPr>
            <p:ph type="sldNum" sz="quarter" idx="12"/>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solidFill>
                  <a:schemeClr val="bg1"/>
                </a:solidFill>
              </a:defRPr>
            </a:lvl1pPr>
          </a:lstStyle>
          <a:p>
            <a:fld id="{1F25E5CA-22A0-4091-B02F-5756BAF8E260}" type="slidenum">
              <a:rPr lang="en-US" altLang="en-US"/>
              <a:pPr/>
              <a:t>‹#›</a:t>
            </a:fld>
            <a:endParaRPr lang="en-US" altLang="en-US"/>
          </a:p>
        </p:txBody>
      </p:sp>
    </p:spTree>
    <p:extLst>
      <p:ext uri="{BB962C8B-B14F-4D97-AF65-F5344CB8AC3E}">
        <p14:creationId xmlns:p14="http://schemas.microsoft.com/office/powerpoint/2010/main" val="4186525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953491"/>
            <a:ext cx="8229600" cy="42949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15088"/>
            <a:ext cx="2133600" cy="2762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mtClean="0"/>
            </a:lvl1pPr>
          </a:lstStyle>
          <a:p>
            <a:pPr>
              <a:defRPr/>
            </a:pPr>
            <a:endParaRPr lang="en-US"/>
          </a:p>
        </p:txBody>
      </p:sp>
      <p:sp>
        <p:nvSpPr>
          <p:cNvPr id="5" name="Footer Placeholder 4"/>
          <p:cNvSpPr>
            <a:spLocks noGrp="1"/>
          </p:cNvSpPr>
          <p:nvPr>
            <p:ph type="ftr" sz="quarter" idx="11"/>
          </p:nvPr>
        </p:nvSpPr>
        <p:spPr>
          <a:xfrm>
            <a:off x="3124200" y="6415088"/>
            <a:ext cx="2895600" cy="2762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mtClean="0"/>
            </a:lvl1pPr>
          </a:lstStyle>
          <a:p>
            <a:pPr>
              <a:defRPr/>
            </a:pPr>
            <a:endParaRPr lang="en-US"/>
          </a:p>
        </p:txBody>
      </p:sp>
      <p:sp>
        <p:nvSpPr>
          <p:cNvPr id="6" name="Slide Number Placeholder 5"/>
          <p:cNvSpPr>
            <a:spLocks noGrp="1"/>
          </p:cNvSpPr>
          <p:nvPr>
            <p:ph type="sldNum" sz="quarter" idx="12"/>
          </p:nvPr>
        </p:nvSpPr>
        <p:spPr>
          <a:xfrm>
            <a:off x="6553200" y="6415088"/>
            <a:ext cx="2133600" cy="2762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99DD3738-E340-4024-B46B-F158421ED6D9}" type="slidenum">
              <a:rPr lang="en-US" altLang="en-US"/>
              <a:pPr/>
              <a:t>‹#›</a:t>
            </a:fld>
            <a:endParaRPr lang="en-US" altLang="en-US"/>
          </a:p>
        </p:txBody>
      </p:sp>
    </p:spTree>
    <p:extLst>
      <p:ext uri="{BB962C8B-B14F-4D97-AF65-F5344CB8AC3E}">
        <p14:creationId xmlns:p14="http://schemas.microsoft.com/office/powerpoint/2010/main" val="1672122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378DD0E4-ABBE-4C60-B1F3-3A969598B13D}" type="slidenum">
              <a:rPr lang="en-US" altLang="en-US"/>
              <a:pPr/>
              <a:t>‹#›</a:t>
            </a:fld>
            <a:endParaRPr lang="en-US" altLang="en-US"/>
          </a:p>
        </p:txBody>
      </p:sp>
    </p:spTree>
    <p:extLst>
      <p:ext uri="{BB962C8B-B14F-4D97-AF65-F5344CB8AC3E}">
        <p14:creationId xmlns:p14="http://schemas.microsoft.com/office/powerpoint/2010/main" val="959603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21FD5ADA-52A2-4D38-9F3B-8C0BE1983793}" type="slidenum">
              <a:rPr lang="en-US" altLang="en-US"/>
              <a:pPr/>
              <a:t>‹#›</a:t>
            </a:fld>
            <a:endParaRPr lang="en-US" altLang="en-US"/>
          </a:p>
        </p:txBody>
      </p:sp>
    </p:spTree>
    <p:extLst>
      <p:ext uri="{BB962C8B-B14F-4D97-AF65-F5344CB8AC3E}">
        <p14:creationId xmlns:p14="http://schemas.microsoft.com/office/powerpoint/2010/main" val="1242222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BBC9DCF4-F5C8-4C72-B80F-9C4607BD8928}" type="slidenum">
              <a:rPr lang="en-US" altLang="en-US"/>
              <a:pPr/>
              <a:t>‹#›</a:t>
            </a:fld>
            <a:endParaRPr lang="en-US" altLang="en-US"/>
          </a:p>
        </p:txBody>
      </p:sp>
    </p:spTree>
    <p:extLst>
      <p:ext uri="{BB962C8B-B14F-4D97-AF65-F5344CB8AC3E}">
        <p14:creationId xmlns:p14="http://schemas.microsoft.com/office/powerpoint/2010/main" val="1912573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2269B4B4-A7DF-47E7-A376-47D8491E396D}" type="slidenum">
              <a:rPr lang="en-US" altLang="en-US"/>
              <a:pPr/>
              <a:t>‹#›</a:t>
            </a:fld>
            <a:endParaRPr lang="en-US" altLang="en-US"/>
          </a:p>
        </p:txBody>
      </p:sp>
    </p:spTree>
    <p:extLst>
      <p:ext uri="{BB962C8B-B14F-4D97-AF65-F5344CB8AC3E}">
        <p14:creationId xmlns:p14="http://schemas.microsoft.com/office/powerpoint/2010/main" val="1967470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C83E2A16-E547-499D-ADF8-44BB0F473002}" type="slidenum">
              <a:rPr lang="en-US" altLang="en-US"/>
              <a:pPr/>
              <a:t>‹#›</a:t>
            </a:fld>
            <a:endParaRPr lang="en-US" altLang="en-US"/>
          </a:p>
        </p:txBody>
      </p:sp>
    </p:spTree>
    <p:extLst>
      <p:ext uri="{BB962C8B-B14F-4D97-AF65-F5344CB8AC3E}">
        <p14:creationId xmlns:p14="http://schemas.microsoft.com/office/powerpoint/2010/main" val="2930200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2405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3ABC0DF2-E3A5-4035-8B57-558A1E3DCF55}" type="slidenum">
              <a:rPr lang="en-US" altLang="en-US"/>
              <a:pPr/>
              <a:t>‹#›</a:t>
            </a:fld>
            <a:endParaRPr lang="en-US" altLang="en-US"/>
          </a:p>
        </p:txBody>
      </p:sp>
    </p:spTree>
    <p:extLst>
      <p:ext uri="{BB962C8B-B14F-4D97-AF65-F5344CB8AC3E}">
        <p14:creationId xmlns:p14="http://schemas.microsoft.com/office/powerpoint/2010/main" val="96895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2"/>
            <a:ext cx="8229600" cy="731838"/>
          </a:xfrm>
        </p:spPr>
        <p:txBody>
          <a:bodyPr>
            <a:normAutofit/>
          </a:bodyPr>
          <a:lstStyle>
            <a:lvl1pPr algn="l">
              <a:defRPr sz="39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D61AB-D7A7-4C96-ACE5-415152E1081E}" type="datetimeFigureOut">
              <a:rPr lang="en-US" smtClean="0"/>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1A93E-DFBB-4B86-AC79-F0A039637DA9}" type="slidenum">
              <a:rPr lang="en-US" smtClean="0"/>
              <a:t>‹#›</a:t>
            </a:fld>
            <a:endParaRPr lang="en-US" dirty="0"/>
          </a:p>
        </p:txBody>
      </p:sp>
    </p:spTree>
    <p:extLst>
      <p:ext uri="{BB962C8B-B14F-4D97-AF65-F5344CB8AC3E}">
        <p14:creationId xmlns:p14="http://schemas.microsoft.com/office/powerpoint/2010/main" val="532853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054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75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6721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2FE4FD27-E877-4B5F-B18C-7C064E7D7E94}" type="slidenum">
              <a:rPr lang="en-US" altLang="en-US"/>
              <a:pPr/>
              <a:t>‹#›</a:t>
            </a:fld>
            <a:endParaRPr lang="en-US" altLang="en-US"/>
          </a:p>
        </p:txBody>
      </p:sp>
    </p:spTree>
    <p:extLst>
      <p:ext uri="{BB962C8B-B14F-4D97-AF65-F5344CB8AC3E}">
        <p14:creationId xmlns:p14="http://schemas.microsoft.com/office/powerpoint/2010/main" val="888170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DF76337E-E686-43A0-AFFB-CE6374CC0941}" type="slidenum">
              <a:rPr lang="en-US" altLang="en-US"/>
              <a:pPr/>
              <a:t>‹#›</a:t>
            </a:fld>
            <a:endParaRPr lang="en-US" altLang="en-US"/>
          </a:p>
        </p:txBody>
      </p:sp>
    </p:spTree>
    <p:extLst>
      <p:ext uri="{BB962C8B-B14F-4D97-AF65-F5344CB8AC3E}">
        <p14:creationId xmlns:p14="http://schemas.microsoft.com/office/powerpoint/2010/main" val="519846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88F75B4-3664-4480-BC86-B5E6D2FC6B51}" type="slidenum">
              <a:rPr lang="en-US" altLang="en-US"/>
              <a:pPr/>
              <a:t>‹#›</a:t>
            </a:fld>
            <a:endParaRPr lang="en-US" altLang="en-US"/>
          </a:p>
        </p:txBody>
      </p:sp>
    </p:spTree>
    <p:extLst>
      <p:ext uri="{BB962C8B-B14F-4D97-AF65-F5344CB8AC3E}">
        <p14:creationId xmlns:p14="http://schemas.microsoft.com/office/powerpoint/2010/main" val="2580637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20D61AB-D7A7-4C96-ACE5-415152E1081E}" type="datetimeFigureOut">
              <a:rPr lang="en-US" smtClean="0"/>
              <a:t>6/14/2017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51A93E-DFBB-4B86-AC79-F0A039637DA9}" type="slidenum">
              <a:rPr lang="en-US" smtClean="0"/>
              <a:t>‹#›</a:t>
            </a:fld>
            <a:endParaRPr lang="en-US" dirty="0"/>
          </a:p>
        </p:txBody>
      </p:sp>
    </p:spTree>
    <p:extLst>
      <p:ext uri="{BB962C8B-B14F-4D97-AF65-F5344CB8AC3E}">
        <p14:creationId xmlns:p14="http://schemas.microsoft.com/office/powerpoint/2010/main" val="3270928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0D61AB-D7A7-4C96-ACE5-415152E1081E}" type="datetimeFigureOut">
              <a:rPr lang="en-US" smtClean="0"/>
              <a:t>6/14/2017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51A93E-DFBB-4B86-AC79-F0A039637DA9}" type="slidenum">
              <a:rPr lang="en-US" smtClean="0"/>
              <a:t>‹#›</a:t>
            </a:fld>
            <a:endParaRPr lang="en-US" dirty="0"/>
          </a:p>
        </p:txBody>
      </p:sp>
    </p:spTree>
    <p:extLst>
      <p:ext uri="{BB962C8B-B14F-4D97-AF65-F5344CB8AC3E}">
        <p14:creationId xmlns:p14="http://schemas.microsoft.com/office/powerpoint/2010/main" val="254940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74336"/>
            <a:ext cx="8229600" cy="762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47800"/>
            <a:ext cx="4040188"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0D61AB-D7A7-4C96-ACE5-415152E1081E}" type="datetimeFigureOut">
              <a:rPr lang="en-US" smtClean="0"/>
              <a:t>6/14/2017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E51A93E-DFBB-4B86-AC79-F0A039637DA9}" type="slidenum">
              <a:rPr lang="en-US" smtClean="0"/>
              <a:t>‹#›</a:t>
            </a:fld>
            <a:endParaRPr lang="en-US" dirty="0"/>
          </a:p>
        </p:txBody>
      </p:sp>
    </p:spTree>
    <p:extLst>
      <p:ext uri="{BB962C8B-B14F-4D97-AF65-F5344CB8AC3E}">
        <p14:creationId xmlns:p14="http://schemas.microsoft.com/office/powerpoint/2010/main" val="2195315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0D61AB-D7A7-4C96-ACE5-415152E1081E}" type="datetimeFigureOut">
              <a:rPr lang="en-US" smtClean="0"/>
              <a:t>6/14/2017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E51A93E-DFBB-4B86-AC79-F0A039637DA9}" type="slidenum">
              <a:rPr lang="en-US" smtClean="0"/>
              <a:t>‹#›</a:t>
            </a:fld>
            <a:endParaRPr lang="en-US" dirty="0"/>
          </a:p>
        </p:txBody>
      </p:sp>
    </p:spTree>
    <p:extLst>
      <p:ext uri="{BB962C8B-B14F-4D97-AF65-F5344CB8AC3E}">
        <p14:creationId xmlns:p14="http://schemas.microsoft.com/office/powerpoint/2010/main" val="3486033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0D61AB-D7A7-4C96-ACE5-415152E1081E}" type="datetimeFigureOut">
              <a:rPr lang="en-US" smtClean="0"/>
              <a:t>6/14/2017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E51A93E-DFBB-4B86-AC79-F0A039637DA9}" type="slidenum">
              <a:rPr lang="en-US" smtClean="0"/>
              <a:t>‹#›</a:t>
            </a:fld>
            <a:endParaRPr lang="en-US" dirty="0"/>
          </a:p>
        </p:txBody>
      </p:sp>
    </p:spTree>
    <p:extLst>
      <p:ext uri="{BB962C8B-B14F-4D97-AF65-F5344CB8AC3E}">
        <p14:creationId xmlns:p14="http://schemas.microsoft.com/office/powerpoint/2010/main" val="3596672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6858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47800"/>
            <a:ext cx="3008313" cy="4678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0D61AB-D7A7-4C96-ACE5-415152E1081E}" type="datetimeFigureOut">
              <a:rPr lang="en-US" smtClean="0"/>
              <a:t>6/14/2017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51A93E-DFBB-4B86-AC79-F0A039637DA9}" type="slidenum">
              <a:rPr lang="en-US" smtClean="0"/>
              <a:t>‹#›</a:t>
            </a:fld>
            <a:endParaRPr lang="en-US" dirty="0"/>
          </a:p>
        </p:txBody>
      </p:sp>
    </p:spTree>
    <p:extLst>
      <p:ext uri="{BB962C8B-B14F-4D97-AF65-F5344CB8AC3E}">
        <p14:creationId xmlns:p14="http://schemas.microsoft.com/office/powerpoint/2010/main" val="3356522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761999"/>
            <a:ext cx="5486400" cy="3965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0D61AB-D7A7-4C96-ACE5-415152E1081E}" type="datetimeFigureOut">
              <a:rPr lang="en-US" smtClean="0"/>
              <a:t>6/14/2017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51A93E-DFBB-4B86-AC79-F0A039637DA9}" type="slidenum">
              <a:rPr lang="en-US" smtClean="0"/>
              <a:t>‹#›</a:t>
            </a:fld>
            <a:endParaRPr lang="en-US" dirty="0"/>
          </a:p>
        </p:txBody>
      </p:sp>
    </p:spTree>
    <p:extLst>
      <p:ext uri="{BB962C8B-B14F-4D97-AF65-F5344CB8AC3E}">
        <p14:creationId xmlns:p14="http://schemas.microsoft.com/office/powerpoint/2010/main" val="389976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0"/>
            <a:ext cx="8229600" cy="762000"/>
          </a:xfrm>
          <a:prstGeom prst="rect">
            <a:avLst/>
          </a:prstGeom>
        </p:spPr>
        <p:txBody>
          <a:bodyPr vert="horz" lIns="91440" tIns="45720" rIns="91440" bIns="45720" rtlCol="0" anchor="ctr">
            <a:normAutofit/>
          </a:bodyPr>
          <a:lstStyle/>
          <a:p>
            <a:r>
              <a:rPr lang="en-US" altLang="en-US"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fld id="{220D61AB-D7A7-4C96-ACE5-415152E1081E}" type="datetimeFigureOut">
              <a:rPr lang="en-US" smtClean="0"/>
              <a:pPr/>
              <a:t>6/14/2017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fld id="{0E51A93E-DFBB-4B86-AC79-F0A039637DA9}" type="slidenum">
              <a:rPr lang="en-US" smtClean="0"/>
              <a:pPr/>
              <a:t>‹#›</a:t>
            </a:fld>
            <a:endParaRPr lang="en-US" dirty="0"/>
          </a:p>
        </p:txBody>
      </p:sp>
    </p:spTree>
    <p:extLst>
      <p:ext uri="{BB962C8B-B14F-4D97-AF65-F5344CB8AC3E}">
        <p14:creationId xmlns:p14="http://schemas.microsoft.com/office/powerpoint/2010/main" val="207523207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9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2D6CC0"/>
        </a:buClr>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Clr>
          <a:srgbClr val="F1A800"/>
        </a:buClr>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Clr>
          <a:srgbClr val="898989"/>
        </a:buClr>
        <a:buFont typeface="Arial" pitchFamily="34" charset="0"/>
        <a:buChar char="•"/>
        <a:defRPr sz="2300" kern="1200">
          <a:solidFill>
            <a:schemeClr val="tx1"/>
          </a:solidFill>
          <a:latin typeface="+mn-lt"/>
          <a:ea typeface="+mn-ea"/>
          <a:cs typeface="+mn-cs"/>
        </a:defRPr>
      </a:lvl3pPr>
      <a:lvl4pPr marL="1600200" indent="-228600" algn="l" defTabSz="914400" rtl="0" eaLnBrk="1" latinLnBrk="0" hangingPunct="1">
        <a:spcBef>
          <a:spcPct val="20000"/>
        </a:spcBef>
        <a:buClr>
          <a:srgbClr val="F1A6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8A8A8A"/>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bwMode="auto">
          <a:xfrm>
            <a:off x="457200" y="685800"/>
            <a:ext cx="82296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457200" y="1524000"/>
            <a:ext cx="822960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dt" sz="half" idx="2"/>
          </p:nvPr>
        </p:nvSpPr>
        <p:spPr bwMode="auto">
          <a:xfrm>
            <a:off x="457200" y="6400800"/>
            <a:ext cx="2133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smtClean="0">
                <a:latin typeface="Arial" charset="0"/>
                <a:ea typeface="Geneva" charset="0"/>
              </a:defRPr>
            </a:lvl1pPr>
          </a:lstStyle>
          <a:p>
            <a:pPr>
              <a:defRPr/>
            </a:pPr>
            <a:endParaRPr lang="en-US"/>
          </a:p>
        </p:txBody>
      </p:sp>
      <p:sp>
        <p:nvSpPr>
          <p:cNvPr id="4102" name="Rectangle 6"/>
          <p:cNvSpPr>
            <a:spLocks noGrp="1" noChangeArrowheads="1"/>
          </p:cNvSpPr>
          <p:nvPr>
            <p:ph type="ftr" sz="quarter" idx="3"/>
          </p:nvPr>
        </p:nvSpPr>
        <p:spPr bwMode="auto">
          <a:xfrm>
            <a:off x="3124200" y="6400800"/>
            <a:ext cx="2895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00" smtClean="0">
                <a:latin typeface="Arial" charset="0"/>
                <a:ea typeface="Geneva" charset="0"/>
              </a:defRPr>
            </a:lvl1pPr>
          </a:lstStyle>
          <a:p>
            <a:pPr>
              <a:defRPr/>
            </a:pPr>
            <a:endParaRPr lang="en-US"/>
          </a:p>
        </p:txBody>
      </p:sp>
      <p:sp>
        <p:nvSpPr>
          <p:cNvPr id="4103" name="Rectangle 7"/>
          <p:cNvSpPr>
            <a:spLocks noGrp="1" noChangeArrowheads="1"/>
          </p:cNvSpPr>
          <p:nvPr>
            <p:ph type="sldNum" sz="quarter" idx="4"/>
          </p:nvPr>
        </p:nvSpPr>
        <p:spPr bwMode="auto">
          <a:xfrm>
            <a:off x="6553200" y="6400800"/>
            <a:ext cx="21336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a:lvl1pPr>
          </a:lstStyle>
          <a:p>
            <a:fld id="{B54EBA99-9946-40C7-B5D0-F2B96DAC39D9}" type="slidenum">
              <a:rPr lang="en-US" altLang="en-US"/>
              <a:pPr/>
              <a:t>‹#›</a:t>
            </a:fld>
            <a:endParaRPr lang="en-US" altLang="en-US"/>
          </a:p>
        </p:txBody>
      </p:sp>
      <p:pic>
        <p:nvPicPr>
          <p:cNvPr id="1031" name="Picture 1" descr="inside_banner_01.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461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0" fontAlgn="base" hangingPunct="0">
        <a:spcBef>
          <a:spcPct val="0"/>
        </a:spcBef>
        <a:spcAft>
          <a:spcPct val="0"/>
        </a:spcAft>
        <a:defRPr sz="3900" b="1">
          <a:solidFill>
            <a:schemeClr val="tx1"/>
          </a:solidFill>
          <a:latin typeface="+mj-lt"/>
          <a:ea typeface="+mj-ea"/>
          <a:cs typeface="+mj-cs"/>
        </a:defRPr>
      </a:lvl1pPr>
      <a:lvl2pPr algn="l" rtl="0" eaLnBrk="0" fontAlgn="base" hangingPunct="0">
        <a:spcBef>
          <a:spcPct val="0"/>
        </a:spcBef>
        <a:spcAft>
          <a:spcPct val="0"/>
        </a:spcAft>
        <a:defRPr sz="3900" b="1">
          <a:solidFill>
            <a:schemeClr val="tx1"/>
          </a:solidFill>
          <a:latin typeface="Arial" charset="0"/>
          <a:ea typeface="Geneva" charset="0"/>
        </a:defRPr>
      </a:lvl2pPr>
      <a:lvl3pPr algn="l" rtl="0" eaLnBrk="0" fontAlgn="base" hangingPunct="0">
        <a:spcBef>
          <a:spcPct val="0"/>
        </a:spcBef>
        <a:spcAft>
          <a:spcPct val="0"/>
        </a:spcAft>
        <a:defRPr sz="3900" b="1">
          <a:solidFill>
            <a:schemeClr val="tx1"/>
          </a:solidFill>
          <a:latin typeface="Arial" charset="0"/>
          <a:ea typeface="Geneva" charset="0"/>
        </a:defRPr>
      </a:lvl3pPr>
      <a:lvl4pPr algn="l" rtl="0" eaLnBrk="0" fontAlgn="base" hangingPunct="0">
        <a:spcBef>
          <a:spcPct val="0"/>
        </a:spcBef>
        <a:spcAft>
          <a:spcPct val="0"/>
        </a:spcAft>
        <a:defRPr sz="3900" b="1">
          <a:solidFill>
            <a:schemeClr val="tx1"/>
          </a:solidFill>
          <a:latin typeface="Arial" charset="0"/>
          <a:ea typeface="Geneva" charset="0"/>
        </a:defRPr>
      </a:lvl4pPr>
      <a:lvl5pPr algn="l" rtl="0" eaLnBrk="0" fontAlgn="base" hangingPunct="0">
        <a:spcBef>
          <a:spcPct val="0"/>
        </a:spcBef>
        <a:spcAft>
          <a:spcPct val="0"/>
        </a:spcAft>
        <a:defRPr sz="3900" b="1">
          <a:solidFill>
            <a:schemeClr val="tx1"/>
          </a:solidFill>
          <a:latin typeface="Arial" charset="0"/>
          <a:ea typeface="Geneva" charset="0"/>
        </a:defRPr>
      </a:lvl5pPr>
      <a:lvl6pPr marL="457200" algn="l" rtl="0" fontAlgn="base">
        <a:spcBef>
          <a:spcPct val="0"/>
        </a:spcBef>
        <a:spcAft>
          <a:spcPct val="0"/>
        </a:spcAft>
        <a:defRPr sz="3900" b="1">
          <a:solidFill>
            <a:schemeClr val="tx1"/>
          </a:solidFill>
          <a:latin typeface="Arial" charset="0"/>
          <a:ea typeface="Geneva" charset="0"/>
        </a:defRPr>
      </a:lvl6pPr>
      <a:lvl7pPr marL="914400" algn="l" rtl="0" fontAlgn="base">
        <a:spcBef>
          <a:spcPct val="0"/>
        </a:spcBef>
        <a:spcAft>
          <a:spcPct val="0"/>
        </a:spcAft>
        <a:defRPr sz="3900" b="1">
          <a:solidFill>
            <a:schemeClr val="tx1"/>
          </a:solidFill>
          <a:latin typeface="Arial" charset="0"/>
          <a:ea typeface="Geneva" charset="0"/>
        </a:defRPr>
      </a:lvl7pPr>
      <a:lvl8pPr marL="1371600" algn="l" rtl="0" fontAlgn="base">
        <a:spcBef>
          <a:spcPct val="0"/>
        </a:spcBef>
        <a:spcAft>
          <a:spcPct val="0"/>
        </a:spcAft>
        <a:defRPr sz="3900" b="1">
          <a:solidFill>
            <a:schemeClr val="tx1"/>
          </a:solidFill>
          <a:latin typeface="Arial" charset="0"/>
          <a:ea typeface="Geneva" charset="0"/>
        </a:defRPr>
      </a:lvl8pPr>
      <a:lvl9pPr marL="1828800" algn="l" rtl="0" fontAlgn="base">
        <a:spcBef>
          <a:spcPct val="0"/>
        </a:spcBef>
        <a:spcAft>
          <a:spcPct val="0"/>
        </a:spcAft>
        <a:defRPr sz="3900" b="1">
          <a:solidFill>
            <a:schemeClr val="tx1"/>
          </a:solidFill>
          <a:latin typeface="Arial" charset="0"/>
          <a:ea typeface="Geneva"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Blip>
          <a:blip r:embed="rId14"/>
        </a:buBlip>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Blip>
          <a:blip r:embed="rId15"/>
        </a:buBlip>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Blip>
          <a:blip r:embed="rId16"/>
        </a:buBlip>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Blip>
          <a:blip r:embed="rId15"/>
        </a:buBlip>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Blip>
          <a:blip r:embed="rId16"/>
        </a:buBlip>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Blip>
          <a:blip r:embed="rId16"/>
        </a:buBlip>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Blip>
          <a:blip r:embed="rId16"/>
        </a:buBlip>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Blip>
          <a:blip r:embed="rId16"/>
        </a:buBlip>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Blip>
          <a:blip r:embed="rId16"/>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3581400" y="838200"/>
            <a:ext cx="5181600" cy="2971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sz="4400" dirty="0" smtClean="0"/>
              <a:t>Giving Lectures</a:t>
            </a:r>
          </a:p>
        </p:txBody>
      </p:sp>
      <p:sp>
        <p:nvSpPr>
          <p:cNvPr id="28675" name="Rectangle 3"/>
          <p:cNvSpPr>
            <a:spLocks noGrp="1" noChangeArrowheads="1"/>
          </p:cNvSpPr>
          <p:nvPr>
            <p:ph type="subTitle" idx="1"/>
          </p:nvPr>
        </p:nvSpPr>
        <p:spPr>
          <a:xfrm>
            <a:off x="3581400" y="4343400"/>
            <a:ext cx="5181600" cy="12954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dirty="0" smtClean="0"/>
              <a:t>Bringing Education &amp; Service Together (BEST)</a:t>
            </a:r>
          </a:p>
        </p:txBody>
      </p:sp>
    </p:spTree>
    <p:extLst>
      <p:ext uri="{BB962C8B-B14F-4D97-AF65-F5344CB8AC3E}">
        <p14:creationId xmlns:p14="http://schemas.microsoft.com/office/powerpoint/2010/main" val="4202361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773" y="0"/>
            <a:ext cx="6858000" cy="6858000"/>
          </a:xfrm>
          <a:prstGeom prst="rect">
            <a:avLst/>
          </a:prstGeom>
        </p:spPr>
      </p:pic>
      <p:sp>
        <p:nvSpPr>
          <p:cNvPr id="5" name="TextBox 4"/>
          <p:cNvSpPr txBox="1"/>
          <p:nvPr/>
        </p:nvSpPr>
        <p:spPr>
          <a:xfrm>
            <a:off x="4536262" y="0"/>
            <a:ext cx="4589929" cy="181830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178594" tIns="0" rIns="178594" bIns="0" anchor="t"/>
          <a:lstStyle/>
          <a:p>
            <a:pPr algn="ctr"/>
            <a:r>
              <a:rPr lang="en-US" sz="11500" b="1" dirty="0" smtClean="0">
                <a:solidFill>
                  <a:srgbClr val="7030A0"/>
                </a:solidFill>
                <a:effectLst>
                  <a:outerShdw dist="30000" dir="2700000">
                    <a:srgbClr val="000000">
                      <a:alpha val="70000"/>
                    </a:srgbClr>
                  </a:outerShdw>
                </a:effectLst>
                <a:latin typeface="CooperHewitt-Medium"/>
              </a:rPr>
              <a:t>Talk</a:t>
            </a:r>
            <a:endParaRPr lang="en-US" sz="11500" b="1" dirty="0">
              <a:solidFill>
                <a:srgbClr val="7030A0"/>
              </a:solidFill>
              <a:effectLst>
                <a:outerShdw dist="30000" dir="2700000">
                  <a:srgbClr val="000000">
                    <a:alpha val="70000"/>
                  </a:srgbClr>
                </a:outerShdw>
              </a:effectLst>
              <a:latin typeface="CooperHewitt-Medium"/>
            </a:endParaRPr>
          </a:p>
        </p:txBody>
      </p:sp>
    </p:spTree>
    <p:extLst>
      <p:ext uri="{BB962C8B-B14F-4D97-AF65-F5344CB8AC3E}">
        <p14:creationId xmlns:p14="http://schemas.microsoft.com/office/powerpoint/2010/main" val="3651178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1221581"/>
          </a:xfrm>
          <a:prstGeom prst="rect">
            <a:avLst/>
          </a:prstGeom>
        </p:spPr>
      </p:pic>
      <p:sp>
        <p:nvSpPr>
          <p:cNvPr id="5" name="TextBox 4"/>
          <p:cNvSpPr txBox="1"/>
          <p:nvPr/>
        </p:nvSpPr>
        <p:spPr>
          <a:xfrm>
            <a:off x="0" y="0"/>
            <a:ext cx="4572000" cy="4495800"/>
          </a:xfrm>
          <a:prstGeom prst="rect">
            <a:avLst/>
          </a:prstGeom>
        </p:spPr>
        <p:txBody>
          <a:bodyPr wrap="none" lIns="178594" tIns="0" rIns="178594" bIns="0" anchor="t"/>
          <a:lstStyle/>
          <a:p>
            <a:pPr algn="ctr"/>
            <a:endParaRPr lang="en-US" sz="5400" b="1" dirty="0">
              <a:solidFill>
                <a:srgbClr val="FFFFFF"/>
              </a:solidFill>
              <a:effectLst>
                <a:outerShdw dist="30000" dir="2700000">
                  <a:srgbClr val="000000">
                    <a:alpha val="70000"/>
                  </a:srgbClr>
                </a:outerShdw>
              </a:effectLst>
              <a:latin typeface="CooperHewitt-Medium"/>
            </a:endParaRPr>
          </a:p>
        </p:txBody>
      </p:sp>
      <p:pic>
        <p:nvPicPr>
          <p:cNvPr id="2" name="Picture 1"/>
          <p:cNvPicPr>
            <a:picLocks noChangeAspect="1"/>
          </p:cNvPicPr>
          <p:nvPr/>
        </p:nvPicPr>
        <p:blipFill>
          <a:blip r:embed="rId4"/>
          <a:stretch>
            <a:fillRect/>
          </a:stretch>
        </p:blipFill>
        <p:spPr>
          <a:xfrm>
            <a:off x="20595" y="844808"/>
            <a:ext cx="9144000" cy="6067425"/>
          </a:xfrm>
          <a:prstGeom prst="rect">
            <a:avLst/>
          </a:prstGeom>
        </p:spPr>
      </p:pic>
      <p:sp>
        <p:nvSpPr>
          <p:cNvPr id="7" name="Rectangle 6"/>
          <p:cNvSpPr/>
          <p:nvPr/>
        </p:nvSpPr>
        <p:spPr>
          <a:xfrm>
            <a:off x="0" y="121533"/>
            <a:ext cx="9144000"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8800" b="1" dirty="0" smtClean="0">
                <a:solidFill>
                  <a:srgbClr val="FFFFFF"/>
                </a:solidFill>
                <a:effectLst>
                  <a:outerShdw dist="30000" dir="2700000">
                    <a:srgbClr val="000000">
                      <a:alpha val="70000"/>
                    </a:srgbClr>
                  </a:outerShdw>
                </a:effectLst>
                <a:latin typeface="CooperHewitt-Medium"/>
              </a:rPr>
              <a:t>Make Personal</a:t>
            </a:r>
            <a:endParaRPr lang="en-US" sz="8800" b="1" dirty="0">
              <a:solidFill>
                <a:srgbClr val="FFFFFF"/>
              </a:solidFill>
              <a:effectLst>
                <a:outerShdw dist="30000" dir="2700000">
                  <a:srgbClr val="000000">
                    <a:alpha val="70000"/>
                  </a:srgbClr>
                </a:outerShdw>
              </a:effectLst>
              <a:latin typeface="CooperHewitt-Medium"/>
            </a:endParaRPr>
          </a:p>
        </p:txBody>
      </p:sp>
    </p:spTree>
    <p:extLst>
      <p:ext uri="{BB962C8B-B14F-4D97-AF65-F5344CB8AC3E}">
        <p14:creationId xmlns:p14="http://schemas.microsoft.com/office/powerpoint/2010/main" val="1540464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773" y="762000"/>
            <a:ext cx="9144000" cy="6096000"/>
          </a:xfrm>
          <a:prstGeom prst="rect">
            <a:avLst/>
          </a:prstGeom>
        </p:spPr>
      </p:pic>
      <p:sp>
        <p:nvSpPr>
          <p:cNvPr id="4" name="Title 3"/>
          <p:cNvSpPr>
            <a:spLocks noGrp="1"/>
          </p:cNvSpPr>
          <p:nvPr>
            <p:ph type="title"/>
          </p:nvPr>
        </p:nvSpPr>
        <p:spPr>
          <a:xfrm>
            <a:off x="-26773" y="-62753"/>
            <a:ext cx="9170773" cy="1129553"/>
          </a:xfrm>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en-US" sz="8800" dirty="0" smtClean="0">
                <a:effectLst>
                  <a:outerShdw blurRad="38100" dist="38100" dir="2700000" algn="tl">
                    <a:srgbClr val="000000">
                      <a:alpha val="43137"/>
                    </a:srgbClr>
                  </a:outerShdw>
                </a:effectLst>
              </a:rPr>
              <a:t>Conversational</a:t>
            </a:r>
            <a:endParaRPr lang="en-US" sz="8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47962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00100"/>
            <a:ext cx="9144000" cy="6096000"/>
          </a:xfrm>
          <a:prstGeom prst="rect">
            <a:avLst/>
          </a:prstGeom>
        </p:spPr>
      </p:pic>
      <p:sp>
        <p:nvSpPr>
          <p:cNvPr id="4" name="TextBox 3"/>
          <p:cNvSpPr txBox="1"/>
          <p:nvPr/>
        </p:nvSpPr>
        <p:spPr>
          <a:xfrm>
            <a:off x="0" y="0"/>
            <a:ext cx="9144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178594" tIns="0" rIns="178594" bIns="0" anchor="t"/>
          <a:lstStyle/>
          <a:p>
            <a:pPr algn="r"/>
            <a:r>
              <a:rPr lang="en-US" sz="8800" b="1" dirty="0" smtClean="0">
                <a:solidFill>
                  <a:srgbClr val="FFFFFF"/>
                </a:solidFill>
                <a:effectLst>
                  <a:outerShdw dist="30000" dir="2700000">
                    <a:srgbClr val="000000">
                      <a:alpha val="70000"/>
                    </a:srgbClr>
                  </a:outerShdw>
                </a:effectLst>
                <a:latin typeface="CooperHewitt-Medium"/>
              </a:rPr>
              <a:t>Natural</a:t>
            </a:r>
            <a:r>
              <a:rPr lang="en-US" sz="9600" b="1" dirty="0" smtClean="0">
                <a:solidFill>
                  <a:srgbClr val="FFFFFF"/>
                </a:solidFill>
                <a:effectLst>
                  <a:outerShdw dist="30000" dir="2700000">
                    <a:srgbClr val="000000">
                      <a:alpha val="70000"/>
                    </a:srgbClr>
                  </a:outerShdw>
                </a:effectLst>
                <a:latin typeface="CooperHewitt-Medium"/>
              </a:rPr>
              <a:t> </a:t>
            </a:r>
            <a:endParaRPr lang="en-US" sz="9600" b="1" dirty="0">
              <a:solidFill>
                <a:srgbClr val="FFFFFF"/>
              </a:solidFill>
              <a:effectLst>
                <a:outerShdw dist="30000" dir="2700000">
                  <a:srgbClr val="000000">
                    <a:alpha val="70000"/>
                  </a:srgbClr>
                </a:outerShdw>
              </a:effectLst>
              <a:latin typeface="CooperHewitt-Medium"/>
            </a:endParaRPr>
          </a:p>
        </p:txBody>
      </p:sp>
    </p:spTree>
    <p:extLst>
      <p:ext uri="{BB962C8B-B14F-4D97-AF65-F5344CB8AC3E}">
        <p14:creationId xmlns:p14="http://schemas.microsoft.com/office/powerpoint/2010/main" val="2389962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
        <p:nvSpPr>
          <p:cNvPr id="4" name="TextBox 3"/>
          <p:cNvSpPr txBox="1"/>
          <p:nvPr/>
        </p:nvSpPr>
        <p:spPr>
          <a:xfrm>
            <a:off x="0" y="0"/>
            <a:ext cx="9144000" cy="9906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178594" tIns="0" rIns="178594" bIns="0" anchor="t"/>
          <a:lstStyle/>
          <a:p>
            <a:pPr algn="r"/>
            <a:r>
              <a:rPr lang="en-US" sz="8800" b="1" dirty="0" smtClean="0">
                <a:solidFill>
                  <a:srgbClr val="FFFFFF"/>
                </a:solidFill>
                <a:effectLst>
                  <a:outerShdw dist="30000" dir="2700000">
                    <a:srgbClr val="000000">
                      <a:alpha val="70000"/>
                    </a:srgbClr>
                  </a:outerShdw>
                </a:effectLst>
                <a:latin typeface="CooperHewitt-Medium"/>
              </a:rPr>
              <a:t>Don’t apologize!</a:t>
            </a:r>
            <a:endParaRPr lang="en-US" sz="9600" b="1" dirty="0">
              <a:solidFill>
                <a:srgbClr val="FFFFFF"/>
              </a:solidFill>
              <a:effectLst>
                <a:outerShdw dist="30000" dir="2700000">
                  <a:srgbClr val="000000">
                    <a:alpha val="70000"/>
                  </a:srgbClr>
                </a:outerShdw>
              </a:effectLst>
              <a:latin typeface="CooperHewitt-Medium"/>
            </a:endParaRPr>
          </a:p>
        </p:txBody>
      </p:sp>
      <p:pic>
        <p:nvPicPr>
          <p:cNvPr id="3" name="Picture 2"/>
          <p:cNvPicPr>
            <a:picLocks noChangeAspect="1"/>
          </p:cNvPicPr>
          <p:nvPr/>
        </p:nvPicPr>
        <p:blipFill>
          <a:blip r:embed="rId3"/>
          <a:stretch>
            <a:fillRect/>
          </a:stretch>
        </p:blipFill>
        <p:spPr>
          <a:xfrm>
            <a:off x="-4119" y="1600200"/>
            <a:ext cx="9148119" cy="5257800"/>
          </a:xfrm>
          <a:prstGeom prst="rect">
            <a:avLst/>
          </a:prstGeom>
        </p:spPr>
      </p:pic>
    </p:spTree>
    <p:extLst>
      <p:ext uri="{BB962C8B-B14F-4D97-AF65-F5344CB8AC3E}">
        <p14:creationId xmlns:p14="http://schemas.microsoft.com/office/powerpoint/2010/main" val="3762009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0" y="0"/>
            <a:ext cx="9144000" cy="14478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none" lIns="178594" tIns="0" rIns="178594" bIns="0" anchor="t"/>
          <a:lstStyle/>
          <a:p>
            <a:pPr algn="ctr"/>
            <a:r>
              <a:rPr lang="en-US" sz="8800" b="1" dirty="0" smtClean="0">
                <a:solidFill>
                  <a:srgbClr val="FFFFFF"/>
                </a:solidFill>
                <a:effectLst>
                  <a:outerShdw dist="30000" dir="2700000">
                    <a:srgbClr val="000000">
                      <a:alpha val="70000"/>
                    </a:srgbClr>
                  </a:outerShdw>
                </a:effectLst>
                <a:latin typeface="CooperHewitt-Medium"/>
              </a:rPr>
              <a:t>Eye contact</a:t>
            </a:r>
            <a:endParaRPr lang="en-US" sz="9600" b="1" dirty="0">
              <a:solidFill>
                <a:srgbClr val="FFFFFF"/>
              </a:solidFill>
              <a:effectLst>
                <a:outerShdw dist="30000" dir="2700000">
                  <a:srgbClr val="000000">
                    <a:alpha val="70000"/>
                  </a:srgbClr>
                </a:outerShdw>
              </a:effectLst>
              <a:latin typeface="CooperHewitt-Medium"/>
            </a:endParaRPr>
          </a:p>
        </p:txBody>
      </p:sp>
      <p:pic>
        <p:nvPicPr>
          <p:cNvPr id="2" name="Picture 1"/>
          <p:cNvPicPr>
            <a:picLocks noChangeAspect="1"/>
          </p:cNvPicPr>
          <p:nvPr/>
        </p:nvPicPr>
        <p:blipFill>
          <a:blip r:embed="rId3"/>
          <a:stretch>
            <a:fillRect/>
          </a:stretch>
        </p:blipFill>
        <p:spPr>
          <a:xfrm>
            <a:off x="1072979" y="1499467"/>
            <a:ext cx="6998043" cy="5364711"/>
          </a:xfrm>
          <a:prstGeom prst="rect">
            <a:avLst/>
          </a:prstGeom>
        </p:spPr>
      </p:pic>
    </p:spTree>
    <p:extLst>
      <p:ext uri="{BB962C8B-B14F-4D97-AF65-F5344CB8AC3E}">
        <p14:creationId xmlns:p14="http://schemas.microsoft.com/office/powerpoint/2010/main" val="548039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0297" y="0"/>
            <a:ext cx="9144000" cy="14478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none" lIns="178594" tIns="0" rIns="178594" bIns="0" anchor="t"/>
          <a:lstStyle/>
          <a:p>
            <a:pPr algn="ctr"/>
            <a:r>
              <a:rPr lang="en-US" sz="8800" b="1" dirty="0" smtClean="0">
                <a:solidFill>
                  <a:srgbClr val="FFC000"/>
                </a:solidFill>
                <a:effectLst>
                  <a:outerShdw dist="30000" dir="2700000">
                    <a:srgbClr val="000000">
                      <a:alpha val="70000"/>
                    </a:srgbClr>
                  </a:outerShdw>
                </a:effectLst>
                <a:latin typeface="CooperHewitt-Medium"/>
              </a:rPr>
              <a:t>Understanding</a:t>
            </a:r>
            <a:endParaRPr lang="en-US" sz="9600" b="1" dirty="0">
              <a:solidFill>
                <a:srgbClr val="FFC000"/>
              </a:solidFill>
              <a:effectLst>
                <a:outerShdw dist="30000" dir="2700000">
                  <a:srgbClr val="000000">
                    <a:alpha val="70000"/>
                  </a:srgbClr>
                </a:outerShdw>
              </a:effectLst>
              <a:latin typeface="CooperHewitt-Medium"/>
            </a:endParaRPr>
          </a:p>
        </p:txBody>
      </p:sp>
      <p:pic>
        <p:nvPicPr>
          <p:cNvPr id="3" name="Picture 2"/>
          <p:cNvPicPr>
            <a:picLocks noChangeAspect="1"/>
          </p:cNvPicPr>
          <p:nvPr/>
        </p:nvPicPr>
        <p:blipFill>
          <a:blip r:embed="rId3"/>
          <a:stretch>
            <a:fillRect/>
          </a:stretch>
        </p:blipFill>
        <p:spPr>
          <a:xfrm>
            <a:off x="0" y="1752600"/>
            <a:ext cx="9144000" cy="5105400"/>
          </a:xfrm>
          <a:prstGeom prst="rect">
            <a:avLst/>
          </a:prstGeom>
        </p:spPr>
      </p:pic>
    </p:spTree>
    <p:extLst>
      <p:ext uri="{BB962C8B-B14F-4D97-AF65-F5344CB8AC3E}">
        <p14:creationId xmlns:p14="http://schemas.microsoft.com/office/powerpoint/2010/main" val="680637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0297" y="0"/>
            <a:ext cx="9144000" cy="14478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none" lIns="178594" tIns="0" rIns="178594" bIns="0" anchor="t"/>
          <a:lstStyle/>
          <a:p>
            <a:pPr algn="ctr"/>
            <a:r>
              <a:rPr lang="en-US" sz="8800" b="1" dirty="0" smtClean="0">
                <a:solidFill>
                  <a:srgbClr val="00B0F0"/>
                </a:solidFill>
                <a:effectLst>
                  <a:outerShdw dist="30000" dir="2700000">
                    <a:srgbClr val="000000">
                      <a:alpha val="70000"/>
                    </a:srgbClr>
                  </a:outerShdw>
                </a:effectLst>
                <a:latin typeface="CooperHewitt-Medium"/>
              </a:rPr>
              <a:t>Retention</a:t>
            </a:r>
            <a:endParaRPr lang="en-US" sz="9600" b="1" dirty="0">
              <a:solidFill>
                <a:srgbClr val="00B0F0"/>
              </a:solidFill>
              <a:effectLst>
                <a:outerShdw dist="30000" dir="2700000">
                  <a:srgbClr val="000000">
                    <a:alpha val="70000"/>
                  </a:srgbClr>
                </a:outerShdw>
              </a:effectLst>
              <a:latin typeface="CooperHewitt-Medium"/>
            </a:endParaRPr>
          </a:p>
        </p:txBody>
      </p:sp>
      <p:pic>
        <p:nvPicPr>
          <p:cNvPr id="2" name="Picture 1"/>
          <p:cNvPicPr>
            <a:picLocks noChangeAspect="1"/>
          </p:cNvPicPr>
          <p:nvPr/>
        </p:nvPicPr>
        <p:blipFill rotWithShape="1">
          <a:blip r:embed="rId3"/>
          <a:srcRect t="12500"/>
          <a:stretch/>
        </p:blipFill>
        <p:spPr>
          <a:xfrm>
            <a:off x="-10297" y="1524000"/>
            <a:ext cx="9144000" cy="5334000"/>
          </a:xfrm>
          <a:prstGeom prst="rect">
            <a:avLst/>
          </a:prstGeom>
        </p:spPr>
      </p:pic>
    </p:spTree>
    <p:extLst>
      <p:ext uri="{BB962C8B-B14F-4D97-AF65-F5344CB8AC3E}">
        <p14:creationId xmlns:p14="http://schemas.microsoft.com/office/powerpoint/2010/main" val="2193805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5029200" y="2362200"/>
            <a:ext cx="3962400" cy="12954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none" lIns="178594" tIns="0" rIns="178594" bIns="0" anchor="t"/>
          <a:lstStyle/>
          <a:p>
            <a:pPr algn="ctr"/>
            <a:r>
              <a:rPr lang="en-US" sz="6550" b="1" dirty="0" smtClean="0">
                <a:solidFill>
                  <a:srgbClr val="FA6CD5"/>
                </a:solidFill>
                <a:effectLst>
                  <a:outerShdw dist="30000" dir="2700000">
                    <a:srgbClr val="000000">
                      <a:alpha val="70000"/>
                    </a:srgbClr>
                  </a:outerShdw>
                </a:effectLst>
                <a:latin typeface="CooperHewitt-Medium"/>
              </a:rPr>
              <a:t>Education</a:t>
            </a:r>
            <a:endParaRPr lang="en-US" sz="6550" b="1" dirty="0">
              <a:solidFill>
                <a:srgbClr val="FA6CD5"/>
              </a:solidFill>
              <a:effectLst>
                <a:outerShdw dist="30000" dir="2700000">
                  <a:srgbClr val="000000">
                    <a:alpha val="70000"/>
                  </a:srgbClr>
                </a:outerShdw>
              </a:effectLst>
              <a:latin typeface="CooperHewitt-Medium"/>
            </a:endParaRPr>
          </a:p>
        </p:txBody>
      </p:sp>
      <p:pic>
        <p:nvPicPr>
          <p:cNvPr id="3" name="Picture 2"/>
          <p:cNvPicPr>
            <a:picLocks noChangeAspect="1"/>
          </p:cNvPicPr>
          <p:nvPr/>
        </p:nvPicPr>
        <p:blipFill>
          <a:blip r:embed="rId3"/>
          <a:stretch>
            <a:fillRect/>
          </a:stretch>
        </p:blipFill>
        <p:spPr>
          <a:xfrm>
            <a:off x="-10297" y="0"/>
            <a:ext cx="4857750" cy="6858000"/>
          </a:xfrm>
          <a:prstGeom prst="rect">
            <a:avLst/>
          </a:prstGeom>
        </p:spPr>
      </p:pic>
    </p:spTree>
    <p:extLst>
      <p:ext uri="{BB962C8B-B14F-4D97-AF65-F5344CB8AC3E}">
        <p14:creationId xmlns:p14="http://schemas.microsoft.com/office/powerpoint/2010/main" val="1726259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itle 3"/>
          <p:cNvSpPr>
            <a:spLocks noGrp="1"/>
          </p:cNvSpPr>
          <p:nvPr>
            <p:ph type="title"/>
          </p:nvPr>
        </p:nvSpPr>
        <p:spPr>
          <a:xfrm>
            <a:off x="0" y="-35858"/>
            <a:ext cx="3352800" cy="6875930"/>
          </a:xfrm>
          <a:ln/>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11500" dirty="0" smtClean="0"/>
              <a:t>Tips</a:t>
            </a:r>
            <a:endParaRPr lang="en-US" sz="11500" dirty="0"/>
          </a:p>
        </p:txBody>
      </p:sp>
    </p:spTree>
    <p:extLst>
      <p:ext uri="{BB962C8B-B14F-4D97-AF65-F5344CB8AC3E}">
        <p14:creationId xmlns:p14="http://schemas.microsoft.com/office/powerpoint/2010/main" val="240207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442" y="465138"/>
            <a:ext cx="8548158" cy="1211262"/>
          </a:xfrm>
        </p:spPr>
        <p:txBody>
          <a:bodyPr>
            <a:noAutofit/>
          </a:bodyPr>
          <a:lstStyle/>
          <a:p>
            <a:r>
              <a:rPr lang="en-US" sz="6600" dirty="0" smtClean="0"/>
              <a:t>Learning Objectives</a:t>
            </a:r>
            <a:endParaRPr lang="en-US" sz="6600" dirty="0"/>
          </a:p>
        </p:txBody>
      </p:sp>
      <p:sp>
        <p:nvSpPr>
          <p:cNvPr id="3" name="Content Placeholder 2"/>
          <p:cNvSpPr>
            <a:spLocks noGrp="1"/>
          </p:cNvSpPr>
          <p:nvPr>
            <p:ph idx="1"/>
          </p:nvPr>
        </p:nvSpPr>
        <p:spPr>
          <a:xfrm>
            <a:off x="192361" y="1807779"/>
            <a:ext cx="8724900" cy="4602163"/>
          </a:xfrm>
        </p:spPr>
        <p:txBody>
          <a:bodyPr>
            <a:normAutofit/>
          </a:bodyPr>
          <a:lstStyle/>
          <a:p>
            <a:pPr>
              <a:lnSpc>
                <a:spcPct val="150000"/>
              </a:lnSpc>
            </a:pPr>
            <a:r>
              <a:rPr lang="en-US" sz="4000" dirty="0"/>
              <a:t>Deliver </a:t>
            </a:r>
            <a:r>
              <a:rPr lang="en-US" sz="4000" dirty="0" smtClean="0"/>
              <a:t>interactive </a:t>
            </a:r>
            <a:r>
              <a:rPr lang="en-US" sz="4000" dirty="0" smtClean="0"/>
              <a:t>mini-lectures</a:t>
            </a:r>
            <a:endParaRPr lang="en-US" sz="4000" dirty="0" smtClean="0"/>
          </a:p>
          <a:p>
            <a:pPr>
              <a:lnSpc>
                <a:spcPct val="150000"/>
              </a:lnSpc>
            </a:pPr>
            <a:r>
              <a:rPr lang="en-US" sz="4000" dirty="0" smtClean="0"/>
              <a:t>Explain the LECTURE approach</a:t>
            </a:r>
          </a:p>
          <a:p>
            <a:pPr>
              <a:lnSpc>
                <a:spcPct val="150000"/>
              </a:lnSpc>
            </a:pPr>
            <a:r>
              <a:rPr lang="en-US" sz="4000" dirty="0" smtClean="0"/>
              <a:t>Employ effective lecture techniques</a:t>
            </a:r>
            <a:endParaRPr lang="en-US" sz="4000" dirty="0"/>
          </a:p>
          <a:p>
            <a:endParaRPr lang="en-US" sz="2400" dirty="0"/>
          </a:p>
        </p:txBody>
      </p:sp>
      <p:sp>
        <p:nvSpPr>
          <p:cNvPr id="5" name="AutoShape 4" descr="Image result for andrew alexander uc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andrew alexander uc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43360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1221581"/>
          </a:xfrm>
          <a:prstGeom prst="rect">
            <a:avLst/>
          </a:prstGeom>
        </p:spPr>
      </p:pic>
      <p:pic>
        <p:nvPicPr>
          <p:cNvPr id="4" name="Picture 3"/>
          <p:cNvPicPr>
            <a:picLocks noChangeAspect="1"/>
          </p:cNvPicPr>
          <p:nvPr/>
        </p:nvPicPr>
        <p:blipFill>
          <a:blip r:embed="rId3"/>
          <a:stretch>
            <a:fillRect/>
          </a:stretch>
        </p:blipFill>
        <p:spPr>
          <a:xfrm>
            <a:off x="0" y="0"/>
            <a:ext cx="9144000" cy="1221581"/>
          </a:xfrm>
          <a:prstGeom prst="rect">
            <a:avLst/>
          </a:prstGeom>
        </p:spPr>
      </p:pic>
      <p:pic>
        <p:nvPicPr>
          <p:cNvPr id="6" name="Picture 5"/>
          <p:cNvPicPr>
            <a:picLocks noChangeAspect="1"/>
          </p:cNvPicPr>
          <p:nvPr/>
        </p:nvPicPr>
        <p:blipFill>
          <a:blip r:embed="rId4"/>
          <a:stretch>
            <a:fillRect/>
          </a:stretch>
        </p:blipFill>
        <p:spPr>
          <a:xfrm>
            <a:off x="-32952" y="763931"/>
            <a:ext cx="9176951" cy="6094069"/>
          </a:xfrm>
          <a:prstGeom prst="rect">
            <a:avLst/>
          </a:prstGeom>
        </p:spPr>
      </p:pic>
      <p:sp>
        <p:nvSpPr>
          <p:cNvPr id="5" name="TextBox 4"/>
          <p:cNvSpPr txBox="1"/>
          <p:nvPr/>
        </p:nvSpPr>
        <p:spPr>
          <a:xfrm>
            <a:off x="0" y="0"/>
            <a:ext cx="9144000" cy="122158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178594" tIns="0" rIns="178594" bIns="0" anchor="t"/>
          <a:lstStyle/>
          <a:p>
            <a:pPr algn="ctr"/>
            <a:r>
              <a:rPr lang="en-US" sz="8015" b="1" dirty="0" smtClean="0">
                <a:solidFill>
                  <a:srgbClr val="FFFFFF"/>
                </a:solidFill>
                <a:effectLst>
                  <a:outerShdw dist="30000" dir="2700000">
                    <a:srgbClr val="000000">
                      <a:alpha val="70000"/>
                    </a:srgbClr>
                  </a:outerShdw>
                </a:effectLst>
                <a:latin typeface="CooperHewitt-Medium"/>
              </a:rPr>
              <a:t>Actively engage</a:t>
            </a:r>
            <a:endParaRPr lang="en-US" sz="8015" b="1" dirty="0">
              <a:solidFill>
                <a:srgbClr val="FFFFFF"/>
              </a:solidFill>
              <a:effectLst>
                <a:outerShdw dist="30000" dir="2700000">
                  <a:srgbClr val="000000">
                    <a:alpha val="70000"/>
                  </a:srgbClr>
                </a:outerShdw>
              </a:effectLst>
              <a:latin typeface="CooperHewitt-Medium"/>
            </a:endParaRPr>
          </a:p>
        </p:txBody>
      </p:sp>
    </p:spTree>
    <p:extLst>
      <p:ext uri="{BB962C8B-B14F-4D97-AF65-F5344CB8AC3E}">
        <p14:creationId xmlns:p14="http://schemas.microsoft.com/office/powerpoint/2010/main" val="17390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1221581"/>
          </a:xfrm>
          <a:prstGeom prst="rect">
            <a:avLst/>
          </a:prstGeom>
        </p:spPr>
      </p:pic>
      <p:pic>
        <p:nvPicPr>
          <p:cNvPr id="4" name="Picture 3"/>
          <p:cNvPicPr>
            <a:picLocks noChangeAspect="1"/>
          </p:cNvPicPr>
          <p:nvPr/>
        </p:nvPicPr>
        <p:blipFill>
          <a:blip r:embed="rId3"/>
          <a:stretch>
            <a:fillRect/>
          </a:stretch>
        </p:blipFill>
        <p:spPr>
          <a:xfrm>
            <a:off x="0" y="0"/>
            <a:ext cx="9144000" cy="1221581"/>
          </a:xfrm>
          <a:prstGeom prst="rect">
            <a:avLst/>
          </a:prstGeom>
        </p:spPr>
      </p:pic>
      <p:pic>
        <p:nvPicPr>
          <p:cNvPr id="6" name="Picture 5"/>
          <p:cNvPicPr>
            <a:picLocks noChangeAspect="1"/>
          </p:cNvPicPr>
          <p:nvPr/>
        </p:nvPicPr>
        <p:blipFill>
          <a:blip r:embed="rId4"/>
          <a:stretch>
            <a:fillRect/>
          </a:stretch>
        </p:blipFill>
        <p:spPr>
          <a:xfrm>
            <a:off x="0" y="110128"/>
            <a:ext cx="9144000" cy="6776704"/>
          </a:xfrm>
          <a:prstGeom prst="rect">
            <a:avLst/>
          </a:prstGeom>
        </p:spPr>
      </p:pic>
      <p:sp>
        <p:nvSpPr>
          <p:cNvPr id="5" name="TextBox 4"/>
          <p:cNvSpPr txBox="1"/>
          <p:nvPr/>
        </p:nvSpPr>
        <p:spPr>
          <a:xfrm>
            <a:off x="0" y="0"/>
            <a:ext cx="9144000" cy="1221581"/>
          </a:xfrm>
          <a:prstGeom prst="rect">
            <a:avLst/>
          </a:prstGeom>
        </p:spPr>
        <p:txBody>
          <a:bodyPr wrap="none" lIns="178594" tIns="0" rIns="178594" bIns="0" anchor="t"/>
          <a:lstStyle/>
          <a:p>
            <a:pPr algn="ctr"/>
            <a:r>
              <a:rPr lang="en-US" sz="8015" b="1" dirty="0" smtClean="0">
                <a:solidFill>
                  <a:srgbClr val="FFFFFF"/>
                </a:solidFill>
                <a:effectLst>
                  <a:outerShdw dist="30000" dir="2700000">
                    <a:srgbClr val="000000">
                      <a:alpha val="70000"/>
                    </a:srgbClr>
                  </a:outerShdw>
                </a:effectLst>
                <a:latin typeface="CooperHewitt-Medium"/>
              </a:rPr>
              <a:t>Visualize</a:t>
            </a:r>
            <a:endParaRPr lang="en-US" sz="8015" b="1" dirty="0">
              <a:solidFill>
                <a:srgbClr val="FFFFFF"/>
              </a:solidFill>
              <a:effectLst>
                <a:outerShdw dist="30000" dir="2700000">
                  <a:srgbClr val="000000">
                    <a:alpha val="70000"/>
                  </a:srgbClr>
                </a:outerShdw>
              </a:effectLst>
              <a:latin typeface="CooperHewitt-Medium"/>
            </a:endParaRPr>
          </a:p>
        </p:txBody>
      </p:sp>
    </p:spTree>
    <p:extLst>
      <p:ext uri="{BB962C8B-B14F-4D97-AF65-F5344CB8AC3E}">
        <p14:creationId xmlns:p14="http://schemas.microsoft.com/office/powerpoint/2010/main" val="2635995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1221581"/>
          </a:xfrm>
          <a:prstGeom prst="rect">
            <a:avLst/>
          </a:prstGeom>
        </p:spPr>
      </p:pic>
      <p:pic>
        <p:nvPicPr>
          <p:cNvPr id="4" name="Picture 3"/>
          <p:cNvPicPr>
            <a:picLocks noChangeAspect="1"/>
          </p:cNvPicPr>
          <p:nvPr/>
        </p:nvPicPr>
        <p:blipFill>
          <a:blip r:embed="rId3"/>
          <a:stretch>
            <a:fillRect/>
          </a:stretch>
        </p:blipFill>
        <p:spPr>
          <a:xfrm>
            <a:off x="0" y="1676400"/>
            <a:ext cx="9144000" cy="1221581"/>
          </a:xfrm>
          <a:prstGeom prst="rect">
            <a:avLst/>
          </a:prstGeom>
        </p:spPr>
      </p:pic>
      <p:pic>
        <p:nvPicPr>
          <p:cNvPr id="6" name="Picture 5"/>
          <p:cNvPicPr>
            <a:picLocks noChangeAspect="1"/>
          </p:cNvPicPr>
          <p:nvPr/>
        </p:nvPicPr>
        <p:blipFill rotWithShape="1">
          <a:blip r:embed="rId4"/>
          <a:srcRect r="33930"/>
          <a:stretch/>
        </p:blipFill>
        <p:spPr>
          <a:xfrm>
            <a:off x="0" y="739658"/>
            <a:ext cx="9144000" cy="6118342"/>
          </a:xfrm>
          <a:prstGeom prst="rect">
            <a:avLst/>
          </a:prstGeom>
        </p:spPr>
      </p:pic>
      <p:sp>
        <p:nvSpPr>
          <p:cNvPr id="5" name="TextBox 4"/>
          <p:cNvSpPr txBox="1"/>
          <p:nvPr/>
        </p:nvSpPr>
        <p:spPr>
          <a:xfrm>
            <a:off x="0" y="0"/>
            <a:ext cx="9144000" cy="122158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178594" tIns="0" rIns="178594" bIns="0" anchor="t"/>
          <a:lstStyle/>
          <a:p>
            <a:pPr algn="ctr"/>
            <a:r>
              <a:rPr lang="en-US" sz="8015" b="1" dirty="0" smtClean="0">
                <a:solidFill>
                  <a:srgbClr val="FFFFFF"/>
                </a:solidFill>
                <a:effectLst>
                  <a:outerShdw dist="30000" dir="2700000">
                    <a:srgbClr val="000000">
                      <a:alpha val="70000"/>
                    </a:srgbClr>
                  </a:outerShdw>
                </a:effectLst>
                <a:latin typeface="CooperHewitt-Medium"/>
              </a:rPr>
              <a:t>Move</a:t>
            </a:r>
            <a:endParaRPr lang="en-US" sz="8015" b="1" dirty="0">
              <a:solidFill>
                <a:srgbClr val="FFFFFF"/>
              </a:solidFill>
              <a:effectLst>
                <a:outerShdw dist="30000" dir="2700000">
                  <a:srgbClr val="000000">
                    <a:alpha val="70000"/>
                  </a:srgbClr>
                </a:outerShdw>
              </a:effectLst>
              <a:latin typeface="CooperHewitt-Medium"/>
            </a:endParaRPr>
          </a:p>
        </p:txBody>
      </p:sp>
    </p:spTree>
    <p:extLst>
      <p:ext uri="{BB962C8B-B14F-4D97-AF65-F5344CB8AC3E}">
        <p14:creationId xmlns:p14="http://schemas.microsoft.com/office/powerpoint/2010/main" val="3618592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1221581"/>
          </a:xfrm>
          <a:prstGeom prst="rect">
            <a:avLst/>
          </a:prstGeom>
        </p:spPr>
      </p:pic>
      <p:sp>
        <p:nvSpPr>
          <p:cNvPr id="5" name="TextBox 4"/>
          <p:cNvSpPr txBox="1"/>
          <p:nvPr/>
        </p:nvSpPr>
        <p:spPr>
          <a:xfrm>
            <a:off x="6019800" y="1828800"/>
            <a:ext cx="3048000" cy="122158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178594" tIns="0" rIns="178594" bIns="0" anchor="t"/>
          <a:lstStyle/>
          <a:p>
            <a:pPr algn="ctr"/>
            <a:r>
              <a:rPr lang="en-US" sz="8015" b="1" dirty="0" smtClean="0">
                <a:solidFill>
                  <a:srgbClr val="FFFFFF"/>
                </a:solidFill>
                <a:effectLst>
                  <a:outerShdw dist="30000" dir="2700000">
                    <a:srgbClr val="000000">
                      <a:alpha val="70000"/>
                    </a:srgbClr>
                  </a:outerShdw>
                </a:effectLst>
                <a:latin typeface="CooperHewitt-Medium"/>
              </a:rPr>
              <a:t>Smile</a:t>
            </a:r>
            <a:endParaRPr lang="en-US" sz="8015" b="1" dirty="0">
              <a:solidFill>
                <a:srgbClr val="FFFFFF"/>
              </a:solidFill>
              <a:effectLst>
                <a:outerShdw dist="30000" dir="2700000">
                  <a:srgbClr val="000000">
                    <a:alpha val="70000"/>
                  </a:srgbClr>
                </a:outerShdw>
              </a:effectLst>
              <a:latin typeface="CooperHewitt-Medium"/>
            </a:endParaRPr>
          </a:p>
        </p:txBody>
      </p:sp>
      <p:pic>
        <p:nvPicPr>
          <p:cNvPr id="2" name="Picture 1"/>
          <p:cNvPicPr>
            <a:picLocks noChangeAspect="1"/>
          </p:cNvPicPr>
          <p:nvPr/>
        </p:nvPicPr>
        <p:blipFill>
          <a:blip r:embed="rId4"/>
          <a:stretch>
            <a:fillRect/>
          </a:stretch>
        </p:blipFill>
        <p:spPr>
          <a:xfrm>
            <a:off x="0" y="-1"/>
            <a:ext cx="5943600" cy="6840243"/>
          </a:xfrm>
          <a:prstGeom prst="rect">
            <a:avLst/>
          </a:prstGeom>
        </p:spPr>
      </p:pic>
    </p:spTree>
    <p:extLst>
      <p:ext uri="{BB962C8B-B14F-4D97-AF65-F5344CB8AC3E}">
        <p14:creationId xmlns:p14="http://schemas.microsoft.com/office/powerpoint/2010/main" val="2637893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79840" cy="6858000"/>
          </a:xfrm>
          <a:prstGeom prst="rect">
            <a:avLst/>
          </a:prstGeom>
        </p:spPr>
      </p:pic>
    </p:spTree>
    <p:extLst>
      <p:ext uri="{BB962C8B-B14F-4D97-AF65-F5344CB8AC3E}">
        <p14:creationId xmlns:p14="http://schemas.microsoft.com/office/powerpoint/2010/main" val="3165108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63259"/>
            <a:ext cx="9144000" cy="6096000"/>
          </a:xfrm>
          <a:prstGeom prst="rect">
            <a:avLst/>
          </a:prstGeom>
        </p:spPr>
      </p:pic>
      <p:sp>
        <p:nvSpPr>
          <p:cNvPr id="2" name="Title 1"/>
          <p:cNvSpPr>
            <a:spLocks noGrp="1"/>
          </p:cNvSpPr>
          <p:nvPr>
            <p:ph type="title"/>
          </p:nvPr>
        </p:nvSpPr>
        <p:spPr>
          <a:xfrm>
            <a:off x="0" y="10510"/>
            <a:ext cx="9144000" cy="112666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en-US" sz="6000" dirty="0" smtClean="0"/>
              <a:t>Lectures</a:t>
            </a:r>
            <a:endParaRPr lang="en-US" sz="6000" dirty="0"/>
          </a:p>
        </p:txBody>
      </p:sp>
    </p:spTree>
    <p:extLst>
      <p:ext uri="{BB962C8B-B14F-4D97-AF65-F5344CB8AC3E}">
        <p14:creationId xmlns:p14="http://schemas.microsoft.com/office/powerpoint/2010/main" val="4060101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1221581"/>
          </a:xfrm>
          <a:prstGeom prst="rect">
            <a:avLst/>
          </a:prstGeom>
        </p:spPr>
      </p:pic>
      <p:pic>
        <p:nvPicPr>
          <p:cNvPr id="4" name="Picture 3"/>
          <p:cNvPicPr>
            <a:picLocks noChangeAspect="1"/>
          </p:cNvPicPr>
          <p:nvPr/>
        </p:nvPicPr>
        <p:blipFill>
          <a:blip r:embed="rId3"/>
          <a:stretch>
            <a:fillRect/>
          </a:stretch>
        </p:blipFill>
        <p:spPr>
          <a:xfrm>
            <a:off x="7604" y="0"/>
            <a:ext cx="9144000" cy="1072456"/>
          </a:xfrm>
          <a:prstGeom prst="rect">
            <a:avLst/>
          </a:prstGeom>
        </p:spPr>
      </p:pic>
      <p:sp>
        <p:nvSpPr>
          <p:cNvPr id="5" name="TextBox 4"/>
          <p:cNvSpPr txBox="1"/>
          <p:nvPr/>
        </p:nvSpPr>
        <p:spPr>
          <a:xfrm>
            <a:off x="0" y="0"/>
            <a:ext cx="3657600" cy="4572000"/>
          </a:xfrm>
          <a:prstGeom prst="rect">
            <a:avLst/>
          </a:prstGeom>
        </p:spPr>
        <p:txBody>
          <a:bodyPr wrap="none" lIns="178594" tIns="0" rIns="178594" bIns="0" anchor="t"/>
          <a:lstStyle/>
          <a:p>
            <a:pPr algn="ctr"/>
            <a:endParaRPr lang="en-US" sz="7200" b="1" dirty="0">
              <a:solidFill>
                <a:srgbClr val="FFFFFF"/>
              </a:solidFill>
              <a:effectLst>
                <a:outerShdw dist="30000" dir="2700000">
                  <a:srgbClr val="000000">
                    <a:alpha val="70000"/>
                  </a:srgbClr>
                </a:outerShdw>
              </a:effectLst>
              <a:latin typeface="CooperHewitt-Medium"/>
            </a:endParaRPr>
          </a:p>
        </p:txBody>
      </p:sp>
      <p:pic>
        <p:nvPicPr>
          <p:cNvPr id="6" name="Picture 5"/>
          <p:cNvPicPr>
            <a:picLocks noChangeAspect="1"/>
          </p:cNvPicPr>
          <p:nvPr/>
        </p:nvPicPr>
        <p:blipFill>
          <a:blip r:embed="rId4"/>
          <a:stretch>
            <a:fillRect/>
          </a:stretch>
        </p:blipFill>
        <p:spPr>
          <a:xfrm>
            <a:off x="-12859" y="762000"/>
            <a:ext cx="9144000" cy="6096000"/>
          </a:xfrm>
          <a:prstGeom prst="rect">
            <a:avLst/>
          </a:prstGeom>
        </p:spPr>
      </p:pic>
      <p:sp>
        <p:nvSpPr>
          <p:cNvPr id="9" name="Rectangle 8"/>
          <p:cNvSpPr/>
          <p:nvPr/>
        </p:nvSpPr>
        <p:spPr>
          <a:xfrm>
            <a:off x="0" y="-22324"/>
            <a:ext cx="9144000" cy="10156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6000" b="1" dirty="0" smtClean="0">
                <a:solidFill>
                  <a:srgbClr val="FF0000"/>
                </a:solidFill>
                <a:effectLst>
                  <a:outerShdw dist="30000" dir="2700000">
                    <a:srgbClr val="000000">
                      <a:alpha val="70000"/>
                    </a:srgbClr>
                  </a:outerShdw>
                </a:effectLst>
                <a:latin typeface="CooperHewitt-Medium"/>
              </a:rPr>
              <a:t>Challenges</a:t>
            </a:r>
            <a:endParaRPr lang="en-US" sz="6000" b="1" dirty="0">
              <a:solidFill>
                <a:srgbClr val="FFFFFF"/>
              </a:solidFill>
              <a:effectLst>
                <a:outerShdw dist="30000" dir="2700000">
                  <a:srgbClr val="000000">
                    <a:alpha val="70000"/>
                  </a:srgbClr>
                </a:outerShdw>
              </a:effectLst>
              <a:latin typeface="CooperHewitt-Medium"/>
            </a:endParaRPr>
          </a:p>
        </p:txBody>
      </p:sp>
    </p:spTree>
    <p:extLst>
      <p:ext uri="{BB962C8B-B14F-4D97-AF65-F5344CB8AC3E}">
        <p14:creationId xmlns:p14="http://schemas.microsoft.com/office/powerpoint/2010/main" val="3156740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1221581"/>
          </a:xfrm>
          <a:prstGeom prst="rect">
            <a:avLst/>
          </a:prstGeom>
        </p:spPr>
      </p:pic>
      <p:pic>
        <p:nvPicPr>
          <p:cNvPr id="4" name="Picture 3"/>
          <p:cNvPicPr>
            <a:picLocks noChangeAspect="1"/>
          </p:cNvPicPr>
          <p:nvPr/>
        </p:nvPicPr>
        <p:blipFill>
          <a:blip r:embed="rId3"/>
          <a:stretch>
            <a:fillRect/>
          </a:stretch>
        </p:blipFill>
        <p:spPr>
          <a:xfrm>
            <a:off x="7604" y="0"/>
            <a:ext cx="9144000" cy="1072456"/>
          </a:xfrm>
          <a:prstGeom prst="rect">
            <a:avLst/>
          </a:prstGeom>
        </p:spPr>
      </p:pic>
      <p:sp>
        <p:nvSpPr>
          <p:cNvPr id="5" name="TextBox 4"/>
          <p:cNvSpPr txBox="1"/>
          <p:nvPr/>
        </p:nvSpPr>
        <p:spPr>
          <a:xfrm>
            <a:off x="0" y="0"/>
            <a:ext cx="3657600" cy="4572000"/>
          </a:xfrm>
          <a:prstGeom prst="rect">
            <a:avLst/>
          </a:prstGeom>
        </p:spPr>
        <p:txBody>
          <a:bodyPr wrap="none" lIns="178594" tIns="0" rIns="178594" bIns="0" anchor="t"/>
          <a:lstStyle/>
          <a:p>
            <a:pPr algn="ctr"/>
            <a:endParaRPr lang="en-US" sz="7200" b="1" dirty="0">
              <a:solidFill>
                <a:srgbClr val="FFFFFF"/>
              </a:solidFill>
              <a:effectLst>
                <a:outerShdw dist="30000" dir="2700000">
                  <a:srgbClr val="000000">
                    <a:alpha val="70000"/>
                  </a:srgbClr>
                </a:outerShdw>
              </a:effectLst>
              <a:latin typeface="CooperHewitt-Medium"/>
            </a:endParaRPr>
          </a:p>
        </p:txBody>
      </p:sp>
      <p:sp>
        <p:nvSpPr>
          <p:cNvPr id="9" name="Rectangle 8"/>
          <p:cNvSpPr/>
          <p:nvPr/>
        </p:nvSpPr>
        <p:spPr>
          <a:xfrm>
            <a:off x="0" y="-22324"/>
            <a:ext cx="9144000" cy="10156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6000" b="1" dirty="0" smtClean="0">
                <a:solidFill>
                  <a:srgbClr val="FF0000"/>
                </a:solidFill>
                <a:effectLst>
                  <a:outerShdw dist="30000" dir="2700000">
                    <a:srgbClr val="000000">
                      <a:alpha val="70000"/>
                    </a:srgbClr>
                  </a:outerShdw>
                </a:effectLst>
                <a:latin typeface="CooperHewitt-Medium"/>
              </a:rPr>
              <a:t>L</a:t>
            </a:r>
            <a:r>
              <a:rPr lang="en-US" sz="6000" b="1" dirty="0" smtClean="0">
                <a:solidFill>
                  <a:srgbClr val="92D050"/>
                </a:solidFill>
                <a:effectLst>
                  <a:outerShdw dist="30000" dir="2700000">
                    <a:srgbClr val="000000">
                      <a:alpha val="70000"/>
                    </a:srgbClr>
                  </a:outerShdw>
                </a:effectLst>
                <a:latin typeface="CooperHewitt-Medium"/>
              </a:rPr>
              <a:t>E</a:t>
            </a:r>
            <a:r>
              <a:rPr lang="en-US" sz="6000" b="1" dirty="0" smtClean="0">
                <a:solidFill>
                  <a:srgbClr val="00B0F0"/>
                </a:solidFill>
                <a:effectLst>
                  <a:outerShdw dist="30000" dir="2700000">
                    <a:srgbClr val="000000">
                      <a:alpha val="70000"/>
                    </a:srgbClr>
                  </a:outerShdw>
                </a:effectLst>
                <a:latin typeface="CooperHewitt-Medium"/>
              </a:rPr>
              <a:t>C</a:t>
            </a:r>
            <a:r>
              <a:rPr lang="en-US" sz="6000" b="1" dirty="0" smtClean="0">
                <a:solidFill>
                  <a:srgbClr val="7030A0"/>
                </a:solidFill>
                <a:effectLst>
                  <a:outerShdw dist="30000" dir="2700000">
                    <a:srgbClr val="000000">
                      <a:alpha val="70000"/>
                    </a:srgbClr>
                  </a:outerShdw>
                </a:effectLst>
                <a:latin typeface="CooperHewitt-Medium"/>
              </a:rPr>
              <a:t>T</a:t>
            </a:r>
            <a:r>
              <a:rPr lang="en-US" sz="6000" b="1" dirty="0" smtClean="0">
                <a:solidFill>
                  <a:srgbClr val="FFC000"/>
                </a:solidFill>
                <a:effectLst>
                  <a:outerShdw dist="30000" dir="2700000">
                    <a:srgbClr val="000000">
                      <a:alpha val="70000"/>
                    </a:srgbClr>
                  </a:outerShdw>
                </a:effectLst>
                <a:latin typeface="CooperHewitt-Medium"/>
              </a:rPr>
              <a:t>U</a:t>
            </a:r>
            <a:r>
              <a:rPr lang="en-US" sz="6000" b="1" dirty="0" smtClean="0">
                <a:solidFill>
                  <a:srgbClr val="6699FF"/>
                </a:solidFill>
                <a:effectLst>
                  <a:outerShdw dist="30000" dir="2700000">
                    <a:srgbClr val="000000">
                      <a:alpha val="70000"/>
                    </a:srgbClr>
                  </a:outerShdw>
                </a:effectLst>
                <a:latin typeface="CooperHewitt-Medium"/>
              </a:rPr>
              <a:t>R</a:t>
            </a:r>
            <a:r>
              <a:rPr lang="en-US" sz="6000" b="1" dirty="0" smtClean="0">
                <a:solidFill>
                  <a:srgbClr val="FA6CD5"/>
                </a:solidFill>
                <a:effectLst>
                  <a:outerShdw dist="30000" dir="2700000">
                    <a:srgbClr val="000000">
                      <a:alpha val="70000"/>
                    </a:srgbClr>
                  </a:outerShdw>
                </a:effectLst>
                <a:latin typeface="CooperHewitt-Medium"/>
              </a:rPr>
              <a:t>E</a:t>
            </a:r>
            <a:r>
              <a:rPr lang="en-US" sz="6000" b="1" dirty="0" smtClean="0">
                <a:solidFill>
                  <a:srgbClr val="FF0000"/>
                </a:solidFill>
                <a:effectLst>
                  <a:outerShdw dist="30000" dir="2700000">
                    <a:srgbClr val="000000">
                      <a:alpha val="70000"/>
                    </a:srgbClr>
                  </a:outerShdw>
                </a:effectLst>
                <a:latin typeface="CooperHewitt-Medium"/>
              </a:rPr>
              <a:t> </a:t>
            </a:r>
            <a:r>
              <a:rPr lang="en-US" sz="6000" b="1" dirty="0" smtClean="0">
                <a:solidFill>
                  <a:schemeClr val="tx1"/>
                </a:solidFill>
                <a:effectLst>
                  <a:outerShdw dist="30000" dir="2700000">
                    <a:srgbClr val="000000">
                      <a:alpha val="70000"/>
                    </a:srgbClr>
                  </a:outerShdw>
                </a:effectLst>
                <a:latin typeface="CooperHewitt-Medium"/>
              </a:rPr>
              <a:t>Approach</a:t>
            </a:r>
            <a:endParaRPr lang="en-US" sz="6000" b="1" dirty="0">
              <a:solidFill>
                <a:schemeClr val="tx1"/>
              </a:solidFill>
              <a:effectLst>
                <a:outerShdw dist="30000" dir="2700000">
                  <a:srgbClr val="000000">
                    <a:alpha val="70000"/>
                  </a:srgbClr>
                </a:outerShdw>
              </a:effectLst>
              <a:latin typeface="CooperHewitt-Medium"/>
            </a:endParaRPr>
          </a:p>
        </p:txBody>
      </p:sp>
      <p:sp>
        <p:nvSpPr>
          <p:cNvPr id="7" name="Content Placeholder 6"/>
          <p:cNvSpPr>
            <a:spLocks noGrp="1"/>
          </p:cNvSpPr>
          <p:nvPr>
            <p:ph idx="1"/>
          </p:nvPr>
        </p:nvSpPr>
        <p:spPr>
          <a:xfrm>
            <a:off x="457200" y="1072456"/>
            <a:ext cx="8229600" cy="5556944"/>
          </a:xfrm>
        </p:spPr>
        <p:txBody>
          <a:bodyPr>
            <a:noAutofit/>
          </a:bodyPr>
          <a:lstStyle/>
          <a:p>
            <a:r>
              <a:rPr lang="en-US" sz="4400" b="1" dirty="0" smtClean="0">
                <a:solidFill>
                  <a:srgbClr val="FF0000"/>
                </a:solidFill>
                <a:effectLst>
                  <a:outerShdw blurRad="38100" dist="38100" dir="2700000" algn="tl">
                    <a:srgbClr val="000000">
                      <a:alpha val="43137"/>
                    </a:srgbClr>
                  </a:outerShdw>
                </a:effectLst>
              </a:rPr>
              <a:t>L</a:t>
            </a:r>
            <a:r>
              <a:rPr lang="en-US" sz="3600" b="1" dirty="0" smtClean="0"/>
              <a:t>earning Outcomes</a:t>
            </a:r>
          </a:p>
          <a:p>
            <a:r>
              <a:rPr lang="en-US" sz="4400" b="1" dirty="0" smtClean="0">
                <a:solidFill>
                  <a:srgbClr val="92D050"/>
                </a:solidFill>
                <a:effectLst>
                  <a:outerShdw blurRad="38100" dist="38100" dir="2700000" algn="tl">
                    <a:srgbClr val="000000">
                      <a:alpha val="43137"/>
                    </a:srgbClr>
                  </a:outerShdw>
                </a:effectLst>
              </a:rPr>
              <a:t>E</a:t>
            </a:r>
            <a:r>
              <a:rPr lang="en-US" sz="3600" b="1" dirty="0" smtClean="0"/>
              <a:t>valuation</a:t>
            </a:r>
          </a:p>
          <a:p>
            <a:r>
              <a:rPr lang="en-US" sz="4400" b="1" dirty="0" smtClean="0">
                <a:solidFill>
                  <a:srgbClr val="00B0F0"/>
                </a:solidFill>
                <a:effectLst>
                  <a:outerShdw blurRad="38100" dist="38100" dir="2700000" algn="tl">
                    <a:srgbClr val="000000">
                      <a:alpha val="43137"/>
                    </a:srgbClr>
                  </a:outerShdw>
                </a:effectLst>
              </a:rPr>
              <a:t>C</a:t>
            </a:r>
            <a:r>
              <a:rPr lang="en-US" sz="3600" b="1" dirty="0" smtClean="0"/>
              <a:t>ontrol of session</a:t>
            </a:r>
          </a:p>
          <a:p>
            <a:r>
              <a:rPr lang="en-US" sz="4400" b="1" dirty="0" smtClean="0">
                <a:solidFill>
                  <a:srgbClr val="B41CA2"/>
                </a:solidFill>
                <a:effectLst>
                  <a:outerShdw blurRad="38100" dist="38100" dir="2700000" algn="tl">
                    <a:srgbClr val="000000">
                      <a:alpha val="43137"/>
                    </a:srgbClr>
                  </a:outerShdw>
                </a:effectLst>
              </a:rPr>
              <a:t>T</a:t>
            </a:r>
            <a:r>
              <a:rPr lang="en-US" sz="3600" b="1" dirty="0" smtClean="0"/>
              <a:t>alk</a:t>
            </a:r>
          </a:p>
          <a:p>
            <a:r>
              <a:rPr lang="en-US" sz="4400" b="1" dirty="0" smtClean="0">
                <a:solidFill>
                  <a:schemeClr val="accent4"/>
                </a:solidFill>
                <a:effectLst>
                  <a:outerShdw blurRad="38100" dist="38100" dir="2700000" algn="tl">
                    <a:srgbClr val="000000">
                      <a:alpha val="43137"/>
                    </a:srgbClr>
                  </a:outerShdw>
                </a:effectLst>
              </a:rPr>
              <a:t>U</a:t>
            </a:r>
            <a:r>
              <a:rPr lang="en-US" sz="3600" b="1" dirty="0" smtClean="0"/>
              <a:t>nderstanding</a:t>
            </a:r>
          </a:p>
          <a:p>
            <a:r>
              <a:rPr lang="en-US" sz="4400" b="1" dirty="0" smtClean="0">
                <a:solidFill>
                  <a:srgbClr val="00B0F0"/>
                </a:solidFill>
                <a:effectLst>
                  <a:outerShdw blurRad="38100" dist="38100" dir="2700000" algn="tl">
                    <a:srgbClr val="000000">
                      <a:alpha val="43137"/>
                    </a:srgbClr>
                  </a:outerShdw>
                </a:effectLst>
              </a:rPr>
              <a:t>R</a:t>
            </a:r>
            <a:r>
              <a:rPr lang="en-US" sz="3600" b="1" dirty="0" smtClean="0"/>
              <a:t>etention </a:t>
            </a:r>
          </a:p>
          <a:p>
            <a:r>
              <a:rPr lang="en-US" sz="4400" b="1" dirty="0" smtClean="0">
                <a:solidFill>
                  <a:srgbClr val="FA6CD5"/>
                </a:solidFill>
                <a:effectLst>
                  <a:outerShdw blurRad="38100" dist="38100" dir="2700000" algn="tl">
                    <a:srgbClr val="000000">
                      <a:alpha val="43137"/>
                    </a:srgbClr>
                  </a:outerShdw>
                </a:effectLst>
              </a:rPr>
              <a:t>E</a:t>
            </a:r>
            <a:r>
              <a:rPr lang="en-US" sz="3600" b="1" dirty="0" smtClean="0"/>
              <a:t>ducation</a:t>
            </a:r>
            <a:endParaRPr lang="en-US" sz="3600" b="1" dirty="0"/>
          </a:p>
        </p:txBody>
      </p:sp>
    </p:spTree>
    <p:extLst>
      <p:ext uri="{BB962C8B-B14F-4D97-AF65-F5344CB8AC3E}">
        <p14:creationId xmlns:p14="http://schemas.microsoft.com/office/powerpoint/2010/main" val="4180877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 y="1282065"/>
            <a:ext cx="9144000" cy="5553075"/>
          </a:xfrm>
          <a:prstGeom prst="rect">
            <a:avLst/>
          </a:prstGeom>
        </p:spPr>
      </p:pic>
      <p:sp>
        <p:nvSpPr>
          <p:cNvPr id="2" name="Title 1"/>
          <p:cNvSpPr>
            <a:spLocks noGrp="1"/>
          </p:cNvSpPr>
          <p:nvPr>
            <p:ph type="title"/>
          </p:nvPr>
        </p:nvSpPr>
        <p:spPr>
          <a:xfrm>
            <a:off x="0" y="228600"/>
            <a:ext cx="9113520" cy="1295400"/>
          </a:xfrm>
        </p:spPr>
        <p:style>
          <a:lnRef idx="2">
            <a:schemeClr val="dk1">
              <a:shade val="50000"/>
            </a:schemeClr>
          </a:lnRef>
          <a:fillRef idx="1">
            <a:schemeClr val="dk1"/>
          </a:fillRef>
          <a:effectRef idx="0">
            <a:schemeClr val="dk1"/>
          </a:effectRef>
          <a:fontRef idx="minor">
            <a:schemeClr val="lt1"/>
          </a:fontRef>
        </p:style>
        <p:txBody>
          <a:bodyPr>
            <a:noAutofit/>
          </a:bodyPr>
          <a:lstStyle/>
          <a:p>
            <a:pPr algn="ctr"/>
            <a:r>
              <a:rPr lang="en-US" sz="7200" dirty="0" smtClean="0">
                <a:solidFill>
                  <a:srgbClr val="FF0000"/>
                </a:solidFill>
              </a:rPr>
              <a:t>Learning Outcomes</a:t>
            </a:r>
            <a:endParaRPr lang="en-US" sz="6000" dirty="0">
              <a:solidFill>
                <a:srgbClr val="FF0000"/>
              </a:solidFill>
            </a:endParaRPr>
          </a:p>
        </p:txBody>
      </p:sp>
    </p:spTree>
    <p:extLst>
      <p:ext uri="{BB962C8B-B14F-4D97-AF65-F5344CB8AC3E}">
        <p14:creationId xmlns:p14="http://schemas.microsoft.com/office/powerpoint/2010/main" val="4275845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85800"/>
            <a:ext cx="8839200" cy="4267200"/>
          </a:xfrm>
        </p:spPr>
        <p:txBody>
          <a:bodyPr>
            <a:normAutofit/>
          </a:bodyPr>
          <a:lstStyle/>
          <a:p>
            <a:pPr marL="0" indent="0">
              <a:buNone/>
            </a:pPr>
            <a:r>
              <a:rPr lang="en-US" sz="4950" i="1" dirty="0"/>
              <a:t>By the end of this </a:t>
            </a:r>
            <a:r>
              <a:rPr lang="en-US" sz="4950" i="1" dirty="0" smtClean="0"/>
              <a:t>session, </a:t>
            </a:r>
            <a:r>
              <a:rPr lang="en-US" sz="4950" i="1" dirty="0"/>
              <a:t>students </a:t>
            </a:r>
            <a:r>
              <a:rPr lang="en-US" sz="7200" b="1" i="1" dirty="0">
                <a:solidFill>
                  <a:srgbClr val="FF0000"/>
                </a:solidFill>
                <a:effectLst>
                  <a:outerShdw blurRad="38100" dist="38100" dir="2700000" algn="tl">
                    <a:srgbClr val="000000">
                      <a:alpha val="43137"/>
                    </a:srgbClr>
                  </a:outerShdw>
                </a:effectLst>
              </a:rPr>
              <a:t>will be able </a:t>
            </a:r>
            <a:r>
              <a:rPr lang="en-US" sz="7200" b="1" i="1" dirty="0" smtClean="0">
                <a:solidFill>
                  <a:srgbClr val="FF0000"/>
                </a:solidFill>
                <a:effectLst>
                  <a:outerShdw blurRad="38100" dist="38100" dir="2700000" algn="tl">
                    <a:srgbClr val="000000">
                      <a:alpha val="43137"/>
                    </a:srgbClr>
                  </a:outerShdw>
                </a:effectLst>
              </a:rPr>
              <a:t>to</a:t>
            </a:r>
            <a:r>
              <a:rPr lang="en-US" sz="4950" i="1" dirty="0" smtClean="0"/>
              <a:t> describe one treatment strategy for acute low back strain. </a:t>
            </a:r>
            <a:endParaRPr lang="en-US" sz="4950" i="1" dirty="0"/>
          </a:p>
          <a:p>
            <a:endParaRPr lang="en-US" dirty="0"/>
          </a:p>
        </p:txBody>
      </p:sp>
    </p:spTree>
    <p:extLst>
      <p:ext uri="{BB962C8B-B14F-4D97-AF65-F5344CB8AC3E}">
        <p14:creationId xmlns:p14="http://schemas.microsoft.com/office/powerpoint/2010/main" val="1395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914400" y="1066800"/>
            <a:ext cx="7162800" cy="3657600"/>
          </a:xfrm>
          <a:prstGeom prst="rect">
            <a:avLst/>
          </a:prstGeom>
          <a:noFill/>
        </p:spPr>
        <p:txBody>
          <a:bodyPr wrap="none" lIns="91440" tIns="45720" rIns="91440" bIns="45720">
            <a:prstTxWarp prst="textCurveDown">
              <a:avLst/>
            </a:prstTxWarp>
            <a:spAutoFit/>
          </a:bodyPr>
          <a:lstStyle/>
          <a:p>
            <a:pPr algn="ctr"/>
            <a:r>
              <a:rPr lang="en-US" sz="5400" b="1" cap="none" spc="0" dirty="0" smtClean="0">
                <a:ln w="9525">
                  <a:solidFill>
                    <a:schemeClr val="bg1"/>
                  </a:solidFill>
                  <a:prstDash val="solid"/>
                </a:ln>
                <a:solidFill>
                  <a:srgbClr val="92D050"/>
                </a:solidFill>
                <a:effectLst>
                  <a:outerShdw blurRad="12700" dist="38100" dir="2700000" algn="tl" rotWithShape="0">
                    <a:schemeClr val="bg1">
                      <a:lumMod val="50000"/>
                    </a:schemeClr>
                  </a:outerShdw>
                </a:effectLst>
              </a:rPr>
              <a:t>Evaluation</a:t>
            </a:r>
            <a:endParaRPr lang="en-US" sz="5400" b="1" cap="none" spc="0" dirty="0">
              <a:ln w="9525">
                <a:solidFill>
                  <a:schemeClr val="bg1"/>
                </a:solidFill>
                <a:prstDash val="solid"/>
              </a:ln>
              <a:solidFill>
                <a:srgbClr val="92D05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16912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04800" y="381000"/>
            <a:ext cx="8001000" cy="2667000"/>
          </a:xfrm>
          <a:prstGeom prst="rect">
            <a:avLst/>
          </a:prstGeom>
        </p:spPr>
        <p:txBody>
          <a:bodyPr wrap="none" lIns="178594" tIns="0" rIns="178594" bIns="0" anchor="t"/>
          <a:lstStyle/>
          <a:p>
            <a:pPr algn="ctr"/>
            <a:r>
              <a:rPr lang="en-US" sz="16600" b="1" dirty="0" smtClean="0">
                <a:solidFill>
                  <a:srgbClr val="00B0F0"/>
                </a:solidFill>
                <a:effectLst>
                  <a:outerShdw dist="30000" dir="2700000">
                    <a:srgbClr val="000000">
                      <a:alpha val="70000"/>
                    </a:srgbClr>
                  </a:outerShdw>
                </a:effectLst>
                <a:latin typeface="Papyrus" panose="03070502060502030205" pitchFamily="66" charset="0"/>
              </a:rPr>
              <a:t>Control</a:t>
            </a:r>
            <a:endParaRPr lang="en-US" sz="16600" b="1" dirty="0">
              <a:solidFill>
                <a:srgbClr val="00B0F0"/>
              </a:solidFill>
              <a:effectLst>
                <a:outerShdw dist="30000" dir="2700000">
                  <a:srgbClr val="000000">
                    <a:alpha val="70000"/>
                  </a:srgbClr>
                </a:outerShdw>
              </a:effectLst>
              <a:latin typeface="Papyrus" panose="03070502060502030205" pitchFamily="66" charset="0"/>
            </a:endParaRPr>
          </a:p>
        </p:txBody>
      </p:sp>
      <p:pic>
        <p:nvPicPr>
          <p:cNvPr id="2" name="Picture 1"/>
          <p:cNvPicPr>
            <a:picLocks noChangeAspect="1"/>
          </p:cNvPicPr>
          <p:nvPr/>
        </p:nvPicPr>
        <p:blipFill>
          <a:blip r:embed="rId3"/>
          <a:stretch>
            <a:fillRect/>
          </a:stretch>
        </p:blipFill>
        <p:spPr>
          <a:xfrm>
            <a:off x="0" y="2743200"/>
            <a:ext cx="9127524" cy="4114800"/>
          </a:xfrm>
          <a:prstGeom prst="rect">
            <a:avLst/>
          </a:prstGeom>
        </p:spPr>
      </p:pic>
    </p:spTree>
    <p:extLst>
      <p:ext uri="{BB962C8B-B14F-4D97-AF65-F5344CB8AC3E}">
        <p14:creationId xmlns:p14="http://schemas.microsoft.com/office/powerpoint/2010/main" val="2571077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RTemplate_blue">
  <a:themeElements>
    <a:clrScheme name="UCRTemplate_blue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UCRTemplate_blue">
      <a:majorFont>
        <a:latin typeface="Arial"/>
        <a:ea typeface="Geneva"/>
        <a:cs typeface=""/>
      </a:majorFont>
      <a:minorFont>
        <a:latin typeface="Arial"/>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CRTemplate_blue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UCRTemplate_blue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UCRTemplate_blue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UCRTemplate_blue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UCRTemplate_blue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UCRTemplate_blue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UCRTemplate_blue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UCRTemplate_blue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UCRTemplate_blue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UCRTemplate_blue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26010</TotalTime>
  <Words>946</Words>
  <Application>Microsoft Office PowerPoint</Application>
  <PresentationFormat>On-screen Show (4:3)</PresentationFormat>
  <Paragraphs>128</Paragraphs>
  <Slides>24</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Calibri</vt:lpstr>
      <vt:lpstr>CooperHewitt-Medium</vt:lpstr>
      <vt:lpstr>Geneva</vt:lpstr>
      <vt:lpstr>Papyrus</vt:lpstr>
      <vt:lpstr>Symbol</vt:lpstr>
      <vt:lpstr>Tahoma</vt:lpstr>
      <vt:lpstr>Wingdings</vt:lpstr>
      <vt:lpstr>Office Theme</vt:lpstr>
      <vt:lpstr>UCRTemplate_blue</vt:lpstr>
      <vt:lpstr>Giving Lectures</vt:lpstr>
      <vt:lpstr>Learning Objectives</vt:lpstr>
      <vt:lpstr>Lectures</vt:lpstr>
      <vt:lpstr>PowerPoint Presentation</vt:lpstr>
      <vt:lpstr>PowerPoint Presentation</vt:lpstr>
      <vt:lpstr>Learning Outcomes</vt:lpstr>
      <vt:lpstr>PowerPoint Presentation</vt:lpstr>
      <vt:lpstr>PowerPoint Presentation</vt:lpstr>
      <vt:lpstr>PowerPoint Presentation</vt:lpstr>
      <vt:lpstr>PowerPoint Presentation</vt:lpstr>
      <vt:lpstr>PowerPoint Presentation</vt:lpstr>
      <vt:lpstr>Conversational</vt:lpstr>
      <vt:lpstr>PowerPoint Presentation</vt:lpstr>
      <vt:lpstr>PowerPoint Presentation</vt:lpstr>
      <vt:lpstr>PowerPoint Presentation</vt:lpstr>
      <vt:lpstr>PowerPoint Presentation</vt:lpstr>
      <vt:lpstr>PowerPoint Presentation</vt:lpstr>
      <vt:lpstr>PowerPoint Presentation</vt:lpstr>
      <vt:lpstr>Tips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Shouq Sadah</dc:creator>
  <cp:lastModifiedBy>Rosemary Tyrrell</cp:lastModifiedBy>
  <cp:revision>183</cp:revision>
  <cp:lastPrinted>2015-01-20T18:00:45Z</cp:lastPrinted>
  <dcterms:created xsi:type="dcterms:W3CDTF">2012-09-24T16:25:51Z</dcterms:created>
  <dcterms:modified xsi:type="dcterms:W3CDTF">2017-06-14T17:14:13Z</dcterms:modified>
</cp:coreProperties>
</file>