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21"/>
  </p:notesMasterIdLst>
  <p:handoutMasterIdLst>
    <p:handoutMasterId r:id="rId22"/>
  </p:handoutMasterIdLst>
  <p:sldIdLst>
    <p:sldId id="325" r:id="rId3"/>
    <p:sldId id="281" r:id="rId4"/>
    <p:sldId id="421" r:id="rId5"/>
    <p:sldId id="422" r:id="rId6"/>
    <p:sldId id="426" r:id="rId7"/>
    <p:sldId id="435" r:id="rId8"/>
    <p:sldId id="427" r:id="rId9"/>
    <p:sldId id="428" r:id="rId10"/>
    <p:sldId id="429" r:id="rId11"/>
    <p:sldId id="430" r:id="rId12"/>
    <p:sldId id="431" r:id="rId13"/>
    <p:sldId id="433" r:id="rId14"/>
    <p:sldId id="436" r:id="rId15"/>
    <p:sldId id="437" r:id="rId16"/>
    <p:sldId id="424" r:id="rId17"/>
    <p:sldId id="425" r:id="rId18"/>
    <p:sldId id="423" r:id="rId19"/>
    <p:sldId id="439" r:id="rId20"/>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Rosemary Tyrrell" initials="RT" lastIdx="4" clrIdx="0">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699FF"/>
    <a:srgbClr val="336699"/>
    <a:srgbClr val="0066CC"/>
    <a:srgbClr val="2D6CC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34594" autoAdjust="0"/>
    <p:restoredTop sz="60233" autoAdjust="0"/>
  </p:normalViewPr>
  <p:slideViewPr>
    <p:cSldViewPr>
      <p:cViewPr varScale="1">
        <p:scale>
          <a:sx n="63" d="100"/>
          <a:sy n="63" d="100"/>
        </p:scale>
        <p:origin x="-552" y="-114"/>
      </p:cViewPr>
      <p:guideLst>
        <p:guide orient="horz" pos="2160"/>
        <p:guide pos="2880"/>
      </p:guideLst>
    </p:cSldViewPr>
  </p:slideViewPr>
  <p:outlineViewPr>
    <p:cViewPr>
      <p:scale>
        <a:sx n="33" d="100"/>
        <a:sy n="33" d="100"/>
      </p:scale>
      <p:origin x="0" y="-10236"/>
    </p:cViewPr>
  </p:outlin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theme" Target="theme/theme1.xml"/><Relationship Id="rId3" Type="http://schemas.openxmlformats.org/officeDocument/2006/relationships/slide" Target="slides/slide1.xml"/><Relationship Id="rId21" Type="http://schemas.openxmlformats.org/officeDocument/2006/relationships/notesMaster" Target="notesMasters/notesMaster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commentAuthors" Target="commentAuthor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handoutMaster" Target="handoutMasters/handoutMaster1.xml"/><Relationship Id="rId27"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sz="quarter" idx="1"/>
          </p:nvPr>
        </p:nvSpPr>
        <p:spPr>
          <a:xfrm>
            <a:off x="3970938" y="0"/>
            <a:ext cx="3037840" cy="464820"/>
          </a:xfrm>
          <a:prstGeom prst="rect">
            <a:avLst/>
          </a:prstGeom>
        </p:spPr>
        <p:txBody>
          <a:bodyPr vert="horz" lIns="93177" tIns="46589" rIns="93177" bIns="46589" rtlCol="0"/>
          <a:lstStyle>
            <a:lvl1pPr algn="r">
              <a:defRPr sz="1200"/>
            </a:lvl1pPr>
          </a:lstStyle>
          <a:p>
            <a:fld id="{AEA0C340-FF65-445C-9F8F-1D219E7A52AD}" type="datetimeFigureOut">
              <a:rPr lang="en-US" smtClean="0"/>
              <a:t>4/2/2018</a:t>
            </a:fld>
            <a:endParaRPr lang="en-US" dirty="0"/>
          </a:p>
        </p:txBody>
      </p:sp>
      <p:sp>
        <p:nvSpPr>
          <p:cNvPr id="4" name="Footer Placeholder 3"/>
          <p:cNvSpPr>
            <a:spLocks noGrp="1"/>
          </p:cNvSpPr>
          <p:nvPr>
            <p:ph type="ftr" sz="quarter" idx="2"/>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dirty="0"/>
          </a:p>
        </p:txBody>
      </p:sp>
      <p:sp>
        <p:nvSpPr>
          <p:cNvPr id="5" name="Slide Number Placeholder 4"/>
          <p:cNvSpPr>
            <a:spLocks noGrp="1"/>
          </p:cNvSpPr>
          <p:nvPr>
            <p:ph type="sldNum" sz="quarter" idx="3"/>
          </p:nvPr>
        </p:nvSpPr>
        <p:spPr>
          <a:xfrm>
            <a:off x="3970938" y="8829967"/>
            <a:ext cx="3037840" cy="464820"/>
          </a:xfrm>
          <a:prstGeom prst="rect">
            <a:avLst/>
          </a:prstGeom>
        </p:spPr>
        <p:txBody>
          <a:bodyPr vert="horz" lIns="93177" tIns="46589" rIns="93177" bIns="46589" rtlCol="0" anchor="b"/>
          <a:lstStyle>
            <a:lvl1pPr algn="r">
              <a:defRPr sz="1200"/>
            </a:lvl1pPr>
          </a:lstStyle>
          <a:p>
            <a:fld id="{0BECA8AC-D28C-466A-95FA-9B221CB6D16B}" type="slidenum">
              <a:rPr lang="en-US" smtClean="0"/>
              <a:t>‹#›</a:t>
            </a:fld>
            <a:endParaRPr lang="en-US" dirty="0"/>
          </a:p>
        </p:txBody>
      </p:sp>
    </p:spTree>
    <p:extLst>
      <p:ext uri="{BB962C8B-B14F-4D97-AF65-F5344CB8AC3E}">
        <p14:creationId xmlns:p14="http://schemas.microsoft.com/office/powerpoint/2010/main" val="788638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E04C9186-84EB-4D8F-9444-2E584001677E}" type="datetimeFigureOut">
              <a:rPr lang="en-US" smtClean="0"/>
              <a:t>4/2/2018</a:t>
            </a:fld>
            <a:endParaRPr lang="en-US" dirty="0"/>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endParaRPr lang="en-US" dirty="0"/>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AE7C4339-311F-408E-A06C-20D1829D9A8F}" type="slidenum">
              <a:rPr lang="en-US" smtClean="0"/>
              <a:t>‹#›</a:t>
            </a:fld>
            <a:endParaRPr lang="en-US" dirty="0"/>
          </a:p>
        </p:txBody>
      </p:sp>
    </p:spTree>
    <p:extLst>
      <p:ext uri="{BB962C8B-B14F-4D97-AF65-F5344CB8AC3E}">
        <p14:creationId xmlns:p14="http://schemas.microsoft.com/office/powerpoint/2010/main" val="98607736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E7C4339-311F-408E-A06C-20D1829D9A8F}" type="slidenum">
              <a:rPr lang="en-US" smtClean="0"/>
              <a:t>2</a:t>
            </a:fld>
            <a:endParaRPr lang="en-US" dirty="0"/>
          </a:p>
        </p:txBody>
      </p:sp>
    </p:spTree>
    <p:extLst>
      <p:ext uri="{BB962C8B-B14F-4D97-AF65-F5344CB8AC3E}">
        <p14:creationId xmlns:p14="http://schemas.microsoft.com/office/powerpoint/2010/main" val="416780100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 the 1980’s cognitive learning theories were</a:t>
            </a:r>
            <a:r>
              <a:rPr lang="en-US" baseline="0" dirty="0" smtClean="0"/>
              <a:t> introduced</a:t>
            </a:r>
            <a:endParaRPr lang="en-US" dirty="0"/>
          </a:p>
        </p:txBody>
      </p:sp>
      <p:sp>
        <p:nvSpPr>
          <p:cNvPr id="4" name="Slide Number Placeholder 3"/>
          <p:cNvSpPr>
            <a:spLocks noGrp="1"/>
          </p:cNvSpPr>
          <p:nvPr>
            <p:ph type="sldNum" sz="quarter" idx="10"/>
          </p:nvPr>
        </p:nvSpPr>
        <p:spPr/>
        <p:txBody>
          <a:bodyPr/>
          <a:lstStyle/>
          <a:p>
            <a:fld id="{A31679E6-B012-4130-8490-4A20507ED0D0}" type="slidenum">
              <a:rPr lang="en-US" smtClean="0"/>
              <a:t>11</a:t>
            </a:fld>
            <a:endParaRPr lang="en-US"/>
          </a:p>
        </p:txBody>
      </p:sp>
    </p:spTree>
    <p:extLst>
      <p:ext uri="{BB962C8B-B14F-4D97-AF65-F5344CB8AC3E}">
        <p14:creationId xmlns:p14="http://schemas.microsoft.com/office/powerpoint/2010/main" val="143333371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Teaching strategies focused on helping learners “encode” new knowledge within existing conceptual frameworks.</a:t>
            </a:r>
            <a:r>
              <a:rPr lang="en-US" baseline="0" dirty="0" smtClean="0"/>
              <a:t> </a:t>
            </a:r>
            <a:endParaRPr lang="en-US" dirty="0"/>
          </a:p>
        </p:txBody>
      </p:sp>
      <p:sp>
        <p:nvSpPr>
          <p:cNvPr id="4" name="Slide Number Placeholder 3"/>
          <p:cNvSpPr>
            <a:spLocks noGrp="1"/>
          </p:cNvSpPr>
          <p:nvPr>
            <p:ph type="sldNum" sz="quarter" idx="10"/>
          </p:nvPr>
        </p:nvSpPr>
        <p:spPr/>
        <p:txBody>
          <a:bodyPr/>
          <a:lstStyle/>
          <a:p>
            <a:fld id="{A31679E6-B012-4130-8490-4A20507ED0D0}" type="slidenum">
              <a:rPr lang="en-US" smtClean="0"/>
              <a:t>12</a:t>
            </a:fld>
            <a:endParaRPr lang="en-US"/>
          </a:p>
        </p:txBody>
      </p:sp>
    </p:spTree>
    <p:extLst>
      <p:ext uri="{BB962C8B-B14F-4D97-AF65-F5344CB8AC3E}">
        <p14:creationId xmlns:p14="http://schemas.microsoft.com/office/powerpoint/2010/main" val="287313325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Teachers</a:t>
            </a:r>
            <a:r>
              <a:rPr lang="en-US" baseline="0" dirty="0" smtClean="0"/>
              <a:t> seek to promote a “learning culture” among students.</a:t>
            </a:r>
            <a:endParaRPr lang="en-US" dirty="0"/>
          </a:p>
        </p:txBody>
      </p:sp>
      <p:sp>
        <p:nvSpPr>
          <p:cNvPr id="4" name="Slide Number Placeholder 3"/>
          <p:cNvSpPr>
            <a:spLocks noGrp="1"/>
          </p:cNvSpPr>
          <p:nvPr>
            <p:ph type="sldNum" sz="quarter" idx="10"/>
          </p:nvPr>
        </p:nvSpPr>
        <p:spPr/>
        <p:txBody>
          <a:bodyPr/>
          <a:lstStyle/>
          <a:p>
            <a:fld id="{A31679E6-B012-4130-8490-4A20507ED0D0}" type="slidenum">
              <a:rPr lang="en-US" smtClean="0"/>
              <a:t>13</a:t>
            </a:fld>
            <a:endParaRPr lang="en-US"/>
          </a:p>
        </p:txBody>
      </p:sp>
    </p:spTree>
    <p:extLst>
      <p:ext uri="{BB962C8B-B14F-4D97-AF65-F5344CB8AC3E}">
        <p14:creationId xmlns:p14="http://schemas.microsoft.com/office/powerpoint/2010/main" val="107876478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Role modeling becomes particularly</a:t>
            </a:r>
            <a:r>
              <a:rPr lang="en-US" baseline="0" dirty="0" smtClean="0"/>
              <a:t> important in professional training. </a:t>
            </a:r>
            <a:endParaRPr lang="en-US" dirty="0"/>
          </a:p>
        </p:txBody>
      </p:sp>
      <p:sp>
        <p:nvSpPr>
          <p:cNvPr id="4" name="Slide Number Placeholder 3"/>
          <p:cNvSpPr>
            <a:spLocks noGrp="1"/>
          </p:cNvSpPr>
          <p:nvPr>
            <p:ph type="sldNum" sz="quarter" idx="10"/>
          </p:nvPr>
        </p:nvSpPr>
        <p:spPr/>
        <p:txBody>
          <a:bodyPr/>
          <a:lstStyle/>
          <a:p>
            <a:fld id="{A31679E6-B012-4130-8490-4A20507ED0D0}" type="slidenum">
              <a:rPr lang="en-US" smtClean="0"/>
              <a:t>14</a:t>
            </a:fld>
            <a:endParaRPr lang="en-US"/>
          </a:p>
        </p:txBody>
      </p:sp>
    </p:spTree>
    <p:extLst>
      <p:ext uri="{BB962C8B-B14F-4D97-AF65-F5344CB8AC3E}">
        <p14:creationId xmlns:p14="http://schemas.microsoft.com/office/powerpoint/2010/main" val="81435906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Adult Learnin</a:t>
            </a:r>
            <a:r>
              <a:rPr lang="en-US" baseline="0" dirty="0" smtClean="0"/>
              <a:t>g Theory aka andragogy</a:t>
            </a:r>
          </a:p>
          <a:p>
            <a:endParaRPr lang="en-US" baseline="0" dirty="0" smtClean="0"/>
          </a:p>
          <a:p>
            <a:r>
              <a:rPr lang="en-US" baseline="0" dirty="0" smtClean="0"/>
              <a:t>Proposed by Malcolm </a:t>
            </a:r>
            <a:r>
              <a:rPr lang="en-US" dirty="0" smtClean="0"/>
              <a:t>Knowles – an</a:t>
            </a:r>
            <a:r>
              <a:rPr lang="en-US" baseline="0" dirty="0" smtClean="0"/>
              <a:t> adult educator</a:t>
            </a:r>
            <a:endParaRPr lang="en-US" dirty="0" smtClean="0"/>
          </a:p>
          <a:p>
            <a:endParaRPr lang="en-US" baseline="0" dirty="0" smtClean="0"/>
          </a:p>
          <a:p>
            <a:r>
              <a:rPr lang="en-US" baseline="0" dirty="0" smtClean="0"/>
              <a:t>5 Principles of adult learning theory:</a:t>
            </a:r>
          </a:p>
          <a:p>
            <a:endParaRPr lang="en-US" baseline="0" dirty="0" smtClean="0"/>
          </a:p>
          <a:p>
            <a:pPr marL="228600" indent="-228600">
              <a:buFont typeface="+mj-lt"/>
              <a:buAutoNum type="arabicPeriod"/>
            </a:pPr>
            <a:r>
              <a:rPr lang="en-US" baseline="0" dirty="0" smtClean="0"/>
              <a:t>As a person matures he or she becomes </a:t>
            </a:r>
            <a:r>
              <a:rPr lang="en-US" b="1" baseline="0" dirty="0" smtClean="0"/>
              <a:t>more self-directed</a:t>
            </a:r>
          </a:p>
          <a:p>
            <a:pPr marL="228600" indent="-228600">
              <a:buFont typeface="+mj-lt"/>
              <a:buAutoNum type="arabicPeriod"/>
            </a:pPr>
            <a:r>
              <a:rPr lang="en-US" baseline="0" dirty="0" smtClean="0"/>
              <a:t>Adults have </a:t>
            </a:r>
            <a:r>
              <a:rPr lang="en-US" b="1" baseline="0" dirty="0" smtClean="0"/>
              <a:t>accumulated experiences </a:t>
            </a:r>
            <a:r>
              <a:rPr lang="en-US" baseline="0" dirty="0" smtClean="0"/>
              <a:t>that can be a rich resource for learning</a:t>
            </a:r>
          </a:p>
          <a:p>
            <a:pPr marL="228600" indent="-228600">
              <a:buFont typeface="+mj-lt"/>
              <a:buAutoNum type="arabicPeriod"/>
            </a:pPr>
            <a:r>
              <a:rPr lang="en-US" baseline="0" dirty="0" smtClean="0"/>
              <a:t>Adults become ready to learn when they experience a </a:t>
            </a:r>
            <a:r>
              <a:rPr lang="en-US" b="1" baseline="0" dirty="0" smtClean="0"/>
              <a:t>need to know </a:t>
            </a:r>
            <a:r>
              <a:rPr lang="en-US" baseline="0" dirty="0" smtClean="0"/>
              <a:t>something</a:t>
            </a:r>
          </a:p>
          <a:p>
            <a:pPr marL="228600" indent="-228600">
              <a:buFont typeface="+mj-lt"/>
              <a:buAutoNum type="arabicPeriod"/>
            </a:pPr>
            <a:r>
              <a:rPr lang="en-US" baseline="0" dirty="0" smtClean="0"/>
              <a:t>Adults tend to be less subject centered than children; they are increasingly </a:t>
            </a:r>
            <a:r>
              <a:rPr lang="en-US" b="1" baseline="0" dirty="0" smtClean="0"/>
              <a:t>problem centered</a:t>
            </a:r>
          </a:p>
          <a:p>
            <a:pPr marL="228600" indent="-228600">
              <a:buFont typeface="+mj-lt"/>
              <a:buAutoNum type="arabicPeriod"/>
            </a:pPr>
            <a:r>
              <a:rPr lang="en-US" baseline="0" dirty="0" smtClean="0"/>
              <a:t>For adults the most potent </a:t>
            </a:r>
            <a:r>
              <a:rPr lang="en-US" b="1" baseline="0" dirty="0" smtClean="0"/>
              <a:t>motivators are internal </a:t>
            </a:r>
          </a:p>
          <a:p>
            <a:endParaRPr lang="en-US" dirty="0" smtClean="0"/>
          </a:p>
          <a:p>
            <a:endParaRPr lang="en-US" dirty="0" smtClean="0"/>
          </a:p>
          <a:p>
            <a:r>
              <a:rPr lang="en-US" dirty="0" smtClean="0"/>
              <a:t>Take </a:t>
            </a:r>
            <a:r>
              <a:rPr lang="en-US" dirty="0" err="1" smtClean="0"/>
              <a:t>aways</a:t>
            </a:r>
            <a:r>
              <a:rPr lang="en-US" dirty="0" smtClean="0"/>
              <a:t>:</a:t>
            </a:r>
          </a:p>
          <a:p>
            <a:pPr marL="171450" indent="-171450">
              <a:buFont typeface="Arial" panose="020B0604020202020204" pitchFamily="34" charset="0"/>
              <a:buChar char="•"/>
            </a:pPr>
            <a:r>
              <a:rPr lang="en-US" dirty="0" smtClean="0"/>
              <a:t>Adult</a:t>
            </a:r>
            <a:r>
              <a:rPr lang="en-US" baseline="0" dirty="0" smtClean="0"/>
              <a:t> learners bring a lifetime of experience to the learning environment. </a:t>
            </a:r>
          </a:p>
          <a:p>
            <a:pPr marL="171450" indent="-171450">
              <a:buFont typeface="Arial" panose="020B0604020202020204" pitchFamily="34" charset="0"/>
              <a:buChar char="•"/>
            </a:pPr>
            <a:r>
              <a:rPr lang="en-US" baseline="0" dirty="0" smtClean="0"/>
              <a:t>Adult learners are motivated by an internal need to know and are self-directed. </a:t>
            </a:r>
          </a:p>
          <a:p>
            <a:pPr marL="171450" indent="-171450">
              <a:buFont typeface="Arial" panose="020B0604020202020204" pitchFamily="34" charset="0"/>
              <a:buChar char="•"/>
            </a:pPr>
            <a:r>
              <a:rPr lang="en-US" baseline="0" dirty="0" smtClean="0"/>
              <a:t>What does that mean? As educators we have to show the relevance of what we are teaching. How will this information help me in attaining my goals?  The challenge is sometimes the learners have very different goals that the teacher, right? Can anyone give me an example of this?  One example might be I want you to learn everything I think is important about 18</a:t>
            </a:r>
            <a:r>
              <a:rPr lang="en-US" baseline="30000" dirty="0" smtClean="0"/>
              <a:t>th</a:t>
            </a:r>
            <a:r>
              <a:rPr lang="en-US" baseline="0" dirty="0" smtClean="0"/>
              <a:t> century fashion, and you only want to learn enough so you can pass the class and move on to the topics you care more about. </a:t>
            </a:r>
            <a:endParaRPr lang="en-US" dirty="0"/>
          </a:p>
        </p:txBody>
      </p:sp>
      <p:sp>
        <p:nvSpPr>
          <p:cNvPr id="4" name="Slide Number Placeholder 3"/>
          <p:cNvSpPr>
            <a:spLocks noGrp="1"/>
          </p:cNvSpPr>
          <p:nvPr>
            <p:ph type="sldNum" sz="quarter" idx="10"/>
          </p:nvPr>
        </p:nvSpPr>
        <p:spPr/>
        <p:txBody>
          <a:bodyPr/>
          <a:lstStyle/>
          <a:p>
            <a:fld id="{AE7C4339-311F-408E-A06C-20D1829D9A8F}" type="slidenum">
              <a:rPr lang="en-US" smtClean="0"/>
              <a:t>15</a:t>
            </a:fld>
            <a:endParaRPr lang="en-US" dirty="0"/>
          </a:p>
        </p:txBody>
      </p:sp>
    </p:spTree>
    <p:extLst>
      <p:ext uri="{BB962C8B-B14F-4D97-AF65-F5344CB8AC3E}">
        <p14:creationId xmlns:p14="http://schemas.microsoft.com/office/powerpoint/2010/main" val="323062995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Experiential</a:t>
            </a:r>
            <a:r>
              <a:rPr lang="en-US" baseline="0" dirty="0" smtClean="0"/>
              <a:t> learning – or hands-on learning – Proponents - David A. Kolb – Peter </a:t>
            </a:r>
            <a:r>
              <a:rPr lang="en-US" baseline="0" dirty="0" err="1" smtClean="0"/>
              <a:t>Senge</a:t>
            </a:r>
            <a:r>
              <a:rPr lang="en-US" baseline="0" dirty="0" smtClean="0"/>
              <a:t> – based on the work of John Dewey, Jean Piaget and others.  </a:t>
            </a:r>
          </a:p>
          <a:p>
            <a:endParaRPr lang="en-US" baseline="0" dirty="0" smtClean="0"/>
          </a:p>
          <a:p>
            <a:r>
              <a:rPr lang="en-US" baseline="0" dirty="0" smtClean="0"/>
              <a:t>Examples: internships, job-shadowing, project based learning, etc. </a:t>
            </a:r>
          </a:p>
          <a:p>
            <a:endParaRPr lang="en-US" baseline="0" dirty="0" smtClean="0"/>
          </a:p>
          <a:p>
            <a:r>
              <a:rPr lang="en-US" baseline="0" dirty="0" smtClean="0"/>
              <a:t>I know you are all familiar with this because it is such a major part of this program. Can you give me some examples of how it is used here in the SOM?</a:t>
            </a:r>
          </a:p>
          <a:p>
            <a:endParaRPr lang="en-US" baseline="0" dirty="0" smtClean="0"/>
          </a:p>
          <a:p>
            <a:pPr marL="171450" indent="-171450">
              <a:buFont typeface="Arial" panose="020B0604020202020204" pitchFamily="34" charset="0"/>
              <a:buChar char="•"/>
            </a:pPr>
            <a:r>
              <a:rPr lang="en-US" baseline="0" dirty="0" smtClean="0"/>
              <a:t>Reflection is a key part of experiential learning as it turns experience into learning. </a:t>
            </a:r>
          </a:p>
          <a:p>
            <a:pPr marL="171450" indent="-171450">
              <a:buFont typeface="Arial" panose="020B0604020202020204" pitchFamily="34" charset="0"/>
              <a:buChar char="•"/>
            </a:pPr>
            <a:r>
              <a:rPr lang="en-US" baseline="0" dirty="0" smtClean="0"/>
              <a:t>Reflection on practice is central to learning and development of knowledge. </a:t>
            </a:r>
          </a:p>
          <a:p>
            <a:endParaRPr lang="en-US" baseline="0" dirty="0" smtClean="0"/>
          </a:p>
          <a:p>
            <a:r>
              <a:rPr lang="en-US" baseline="0" dirty="0" smtClean="0"/>
              <a:t>Kolb states that in order to gain knowledge from experience, the leaner needs four abilities:</a:t>
            </a:r>
          </a:p>
          <a:p>
            <a:pPr marL="171450" indent="-171450">
              <a:buFont typeface="Arial" panose="020B0604020202020204" pitchFamily="34" charset="0"/>
              <a:buChar char="•"/>
            </a:pPr>
            <a:r>
              <a:rPr lang="en-US" dirty="0" smtClean="0"/>
              <a:t>The learner must be </a:t>
            </a:r>
            <a:r>
              <a:rPr lang="en-US" b="1" dirty="0" smtClean="0"/>
              <a:t>willing </a:t>
            </a:r>
            <a:r>
              <a:rPr lang="en-US" dirty="0" smtClean="0"/>
              <a:t>to be actively involved in the experience;</a:t>
            </a:r>
          </a:p>
          <a:p>
            <a:pPr marL="171450" indent="-171450">
              <a:buFont typeface="Arial" panose="020B0604020202020204" pitchFamily="34" charset="0"/>
              <a:buChar char="•"/>
            </a:pPr>
            <a:r>
              <a:rPr lang="en-US" dirty="0" smtClean="0"/>
              <a:t>The learner must be able to </a:t>
            </a:r>
            <a:r>
              <a:rPr lang="en-US" b="1" dirty="0" smtClean="0"/>
              <a:t>reflect</a:t>
            </a:r>
            <a:r>
              <a:rPr lang="en-US" dirty="0" smtClean="0"/>
              <a:t> on the experience;</a:t>
            </a:r>
          </a:p>
          <a:p>
            <a:pPr marL="171450" indent="-171450">
              <a:buFont typeface="Arial" panose="020B0604020202020204" pitchFamily="34" charset="0"/>
              <a:buChar char="•"/>
            </a:pPr>
            <a:r>
              <a:rPr lang="en-US" dirty="0" smtClean="0"/>
              <a:t>The learner must possess and use analytical skills to </a:t>
            </a:r>
            <a:r>
              <a:rPr lang="en-US" b="1" dirty="0" smtClean="0"/>
              <a:t>conceptualize</a:t>
            </a:r>
            <a:r>
              <a:rPr lang="en-US" dirty="0" smtClean="0"/>
              <a:t> the experience; and</a:t>
            </a:r>
          </a:p>
          <a:p>
            <a:pPr marL="171450" indent="-171450">
              <a:buFont typeface="Arial" panose="020B0604020202020204" pitchFamily="34" charset="0"/>
              <a:buChar char="•"/>
            </a:pPr>
            <a:r>
              <a:rPr lang="en-US" dirty="0" smtClean="0"/>
              <a:t>The learner must possess </a:t>
            </a:r>
            <a:r>
              <a:rPr lang="en-US" b="1" dirty="0" smtClean="0"/>
              <a:t>decision making and problem solving skills </a:t>
            </a:r>
            <a:r>
              <a:rPr lang="en-US" dirty="0" smtClean="0"/>
              <a:t>in order to use the new ideas gained from the experience.</a:t>
            </a:r>
          </a:p>
          <a:p>
            <a:endParaRPr lang="en-US" baseline="0" dirty="0" smtClean="0"/>
          </a:p>
          <a:p>
            <a:r>
              <a:rPr lang="en-US" baseline="0" dirty="0" smtClean="0"/>
              <a:t>Reflection is supported by feedback.  </a:t>
            </a:r>
          </a:p>
          <a:p>
            <a:pPr marL="171450" indent="-171450">
              <a:buFont typeface="Arial" panose="020B0604020202020204" pitchFamily="34" charset="0"/>
              <a:buChar char="•"/>
            </a:pPr>
            <a:r>
              <a:rPr lang="en-US" baseline="0" dirty="0" smtClean="0"/>
              <a:t>Good example is the SP. </a:t>
            </a:r>
          </a:p>
          <a:p>
            <a:pPr marL="171450" indent="-171450">
              <a:buFont typeface="Arial" panose="020B0604020202020204" pitchFamily="34" charset="0"/>
              <a:buChar char="•"/>
            </a:pPr>
            <a:r>
              <a:rPr lang="en-US" baseline="0" dirty="0" smtClean="0"/>
              <a:t>After spending time interviewing the SP, a learner is given time to reflect on his or her performance before any feedback is given with questions such as:</a:t>
            </a:r>
          </a:p>
          <a:p>
            <a:pPr marL="171450" lvl="0" indent="-171450">
              <a:buFont typeface="Arial" panose="020B0604020202020204" pitchFamily="34" charset="0"/>
              <a:buChar char="•"/>
            </a:pPr>
            <a:endParaRPr lang="en-US" baseline="0" dirty="0" smtClean="0"/>
          </a:p>
          <a:p>
            <a:pPr marL="628650" lvl="1" indent="-171450">
              <a:buFont typeface="Arial" panose="020B0604020202020204" pitchFamily="34" charset="0"/>
              <a:buChar char="•"/>
            </a:pPr>
            <a:r>
              <a:rPr lang="en-US" baseline="0" dirty="0" smtClean="0"/>
              <a:t>What communication skills did you use effectively?</a:t>
            </a:r>
          </a:p>
          <a:p>
            <a:pPr marL="628650" lvl="1" indent="-171450">
              <a:buFont typeface="Arial" panose="020B0604020202020204" pitchFamily="34" charset="0"/>
              <a:buChar char="•"/>
            </a:pPr>
            <a:r>
              <a:rPr lang="en-US" baseline="0" dirty="0" smtClean="0"/>
              <a:t>What communication skills did you use less effectively? </a:t>
            </a:r>
          </a:p>
          <a:p>
            <a:endParaRPr lang="en-US" baseline="0" dirty="0" smtClean="0"/>
          </a:p>
          <a:p>
            <a:r>
              <a:rPr lang="en-US" dirty="0" smtClean="0"/>
              <a:t>Take</a:t>
            </a:r>
            <a:r>
              <a:rPr lang="en-US" baseline="0" dirty="0" smtClean="0"/>
              <a:t> </a:t>
            </a:r>
            <a:r>
              <a:rPr lang="en-US" baseline="0" dirty="0" err="1" smtClean="0"/>
              <a:t>aways</a:t>
            </a:r>
            <a:r>
              <a:rPr lang="en-US" baseline="0" dirty="0" smtClean="0"/>
              <a:t>:</a:t>
            </a:r>
          </a:p>
          <a:p>
            <a:pPr marL="171450" indent="-171450">
              <a:buFont typeface="Arial" panose="020B0604020202020204" pitchFamily="34" charset="0"/>
              <a:buChar char="•"/>
            </a:pPr>
            <a:r>
              <a:rPr lang="en-US" baseline="0" dirty="0" smtClean="0"/>
              <a:t>Experience without reflection does not result in learning.</a:t>
            </a:r>
          </a:p>
          <a:p>
            <a:pPr marL="171450" indent="-171450">
              <a:buFont typeface="Arial" panose="020B0604020202020204" pitchFamily="34" charset="0"/>
              <a:buChar char="•"/>
            </a:pPr>
            <a:r>
              <a:rPr lang="en-US" baseline="0" dirty="0" smtClean="0"/>
              <a:t>The learner has to be a willing participant in the experience for it to be fully effective. The problem is we sometimes use experiential learning where the learners don’t actually want to participate. Can you give me an example of a time when you didn’t want to participate in an experiential learning opportunity? I can share one of mine. I selected this picture intentionally because I have had to do these “ropes” courses a few times as team building activities. The most recent was when I was at UCLA working on my doctorate. What did I learn from the experience? I really hate these ropes courses and I don’t like enforced “trust” exercises. For me, trust takes time and experience with the person and no amount of fake exercises is going to make me trust someone. Call me a cynical old lady if you want, but that’s true. I doubt those were the lessons the ropes course people were trying to teach! </a:t>
            </a:r>
            <a:endParaRPr lang="en-US" dirty="0" smtClean="0"/>
          </a:p>
          <a:p>
            <a:endParaRPr lang="en-US" dirty="0"/>
          </a:p>
        </p:txBody>
      </p:sp>
      <p:sp>
        <p:nvSpPr>
          <p:cNvPr id="4" name="Slide Number Placeholder 3"/>
          <p:cNvSpPr>
            <a:spLocks noGrp="1"/>
          </p:cNvSpPr>
          <p:nvPr>
            <p:ph type="sldNum" sz="quarter" idx="10"/>
          </p:nvPr>
        </p:nvSpPr>
        <p:spPr/>
        <p:txBody>
          <a:bodyPr/>
          <a:lstStyle/>
          <a:p>
            <a:fld id="{AE7C4339-311F-408E-A06C-20D1829D9A8F}" type="slidenum">
              <a:rPr lang="en-US" smtClean="0"/>
              <a:t>16</a:t>
            </a:fld>
            <a:endParaRPr lang="en-US" dirty="0"/>
          </a:p>
        </p:txBody>
      </p:sp>
    </p:spTree>
    <p:extLst>
      <p:ext uri="{BB962C8B-B14F-4D97-AF65-F5344CB8AC3E}">
        <p14:creationId xmlns:p14="http://schemas.microsoft.com/office/powerpoint/2010/main" val="377316612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Surface vs. deep learning</a:t>
            </a:r>
          </a:p>
          <a:p>
            <a:endParaRPr lang="en-US" dirty="0" smtClean="0"/>
          </a:p>
          <a:p>
            <a:pPr marL="0" lvl="0" indent="0">
              <a:buFont typeface="Arial" panose="020B0604020202020204" pitchFamily="34" charset="0"/>
              <a:buNone/>
            </a:pPr>
            <a:r>
              <a:rPr lang="en-US" dirty="0" smtClean="0"/>
              <a:t>Surface learning = students</a:t>
            </a:r>
            <a:r>
              <a:rPr lang="en-US" baseline="0" dirty="0" smtClean="0"/>
              <a:t> simply want to complete the task or memorize information. </a:t>
            </a:r>
          </a:p>
          <a:p>
            <a:pPr marL="171450" indent="-171450">
              <a:buFont typeface="Arial" panose="020B0604020202020204" pitchFamily="34" charset="0"/>
              <a:buChar char="•"/>
            </a:pPr>
            <a:r>
              <a:rPr lang="en-US" baseline="0" dirty="0" smtClean="0"/>
              <a:t>Rote learning is a typical  surface approach. </a:t>
            </a:r>
          </a:p>
          <a:p>
            <a:pPr marL="171450" indent="-171450">
              <a:buFont typeface="Arial" panose="020B0604020202020204" pitchFamily="34" charset="0"/>
              <a:buChar char="•"/>
            </a:pPr>
            <a:r>
              <a:rPr lang="en-US" baseline="0" dirty="0" smtClean="0"/>
              <a:t>Students use this style of learning when they see the task as </a:t>
            </a:r>
            <a:r>
              <a:rPr lang="en-US" b="1" i="1" baseline="0" dirty="0" smtClean="0"/>
              <a:t>externally imposed</a:t>
            </a:r>
            <a:r>
              <a:rPr lang="en-US" baseline="0" dirty="0" smtClean="0"/>
              <a:t>. </a:t>
            </a:r>
          </a:p>
          <a:p>
            <a:pPr marL="171450" indent="-171450">
              <a:buFont typeface="Arial" panose="020B0604020202020204" pitchFamily="34" charset="0"/>
              <a:buChar char="•"/>
            </a:pPr>
            <a:r>
              <a:rPr lang="en-US" baseline="0" dirty="0" smtClean="0"/>
              <a:t>Facts are learned without any kind of meaningful framework or ability to integrate with existing knowledge. </a:t>
            </a:r>
          </a:p>
          <a:p>
            <a:endParaRPr lang="en-US" baseline="0" dirty="0" smtClean="0"/>
          </a:p>
          <a:p>
            <a:r>
              <a:rPr lang="en-US" baseline="0" dirty="0" smtClean="0"/>
              <a:t>Vs.</a:t>
            </a:r>
          </a:p>
          <a:p>
            <a:endParaRPr lang="en-US" baseline="0" dirty="0" smtClean="0"/>
          </a:p>
          <a:p>
            <a:r>
              <a:rPr lang="en-US" baseline="0" dirty="0" smtClean="0"/>
              <a:t>Deep learning = student has intent to understand and seek meaning.  </a:t>
            </a:r>
          </a:p>
          <a:p>
            <a:pPr marL="171450" indent="-171450">
              <a:buFont typeface="Arial" panose="020B0604020202020204" pitchFamily="34" charset="0"/>
              <a:buChar char="•"/>
            </a:pPr>
            <a:r>
              <a:rPr lang="en-US" baseline="0" dirty="0" smtClean="0"/>
              <a:t>Learner will critically evaluate incoming information. </a:t>
            </a:r>
          </a:p>
          <a:p>
            <a:pPr marL="171450" indent="-171450">
              <a:buFont typeface="Arial" panose="020B0604020202020204" pitchFamily="34" charset="0"/>
              <a:buChar char="•"/>
            </a:pPr>
            <a:r>
              <a:rPr lang="en-US" baseline="0" dirty="0" smtClean="0"/>
              <a:t>Key is intentionality. </a:t>
            </a:r>
          </a:p>
          <a:p>
            <a:pPr marL="171450" indent="-171450">
              <a:buFont typeface="Arial" panose="020B0604020202020204" pitchFamily="34" charset="0"/>
              <a:buChar char="•"/>
            </a:pPr>
            <a:r>
              <a:rPr lang="en-US" baseline="0" dirty="0" smtClean="0"/>
              <a:t>Evidence shows that educators who take a student-centered approach (rather than a content-centered) to teaching and learning encourage students towards a deep learning approach. </a:t>
            </a:r>
            <a:endParaRPr lang="en-US" dirty="0" smtClean="0"/>
          </a:p>
          <a:p>
            <a:endParaRPr lang="en-US" dirty="0"/>
          </a:p>
        </p:txBody>
      </p:sp>
      <p:sp>
        <p:nvSpPr>
          <p:cNvPr id="4" name="Slide Number Placeholder 3"/>
          <p:cNvSpPr>
            <a:spLocks noGrp="1"/>
          </p:cNvSpPr>
          <p:nvPr>
            <p:ph type="sldNum" sz="quarter" idx="10"/>
          </p:nvPr>
        </p:nvSpPr>
        <p:spPr/>
        <p:txBody>
          <a:bodyPr/>
          <a:lstStyle/>
          <a:p>
            <a:fld id="{AE7C4339-311F-408E-A06C-20D1829D9A8F}" type="slidenum">
              <a:rPr lang="en-US" smtClean="0"/>
              <a:t>17</a:t>
            </a:fld>
            <a:endParaRPr lang="en-US" dirty="0"/>
          </a:p>
        </p:txBody>
      </p:sp>
    </p:spTree>
    <p:extLst>
      <p:ext uri="{BB962C8B-B14F-4D97-AF65-F5344CB8AC3E}">
        <p14:creationId xmlns:p14="http://schemas.microsoft.com/office/powerpoint/2010/main" val="270203311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Resident teachers</a:t>
            </a:r>
            <a:r>
              <a:rPr lang="en-US" baseline="0" dirty="0" smtClean="0"/>
              <a:t> and medical faculty can combine and expand learning theories from past decades to create new approaches to teaching and learning. </a:t>
            </a:r>
            <a:endParaRPr lang="en-US" dirty="0"/>
          </a:p>
        </p:txBody>
      </p:sp>
      <p:sp>
        <p:nvSpPr>
          <p:cNvPr id="4" name="Slide Number Placeholder 3"/>
          <p:cNvSpPr>
            <a:spLocks noGrp="1"/>
          </p:cNvSpPr>
          <p:nvPr>
            <p:ph type="sldNum" sz="quarter" idx="10"/>
          </p:nvPr>
        </p:nvSpPr>
        <p:spPr/>
        <p:txBody>
          <a:bodyPr/>
          <a:lstStyle/>
          <a:p>
            <a:fld id="{A31679E6-B012-4130-8490-4A20507ED0D0}" type="slidenum">
              <a:rPr lang="en-US" smtClean="0"/>
              <a:t>18</a:t>
            </a:fld>
            <a:endParaRPr lang="en-US"/>
          </a:p>
        </p:txBody>
      </p:sp>
    </p:spTree>
    <p:extLst>
      <p:ext uri="{BB962C8B-B14F-4D97-AF65-F5344CB8AC3E}">
        <p14:creationId xmlns:p14="http://schemas.microsoft.com/office/powerpoint/2010/main" val="329458252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What is learning? </a:t>
            </a:r>
          </a:p>
          <a:p>
            <a:endParaRPr lang="en-US" dirty="0" smtClean="0"/>
          </a:p>
          <a:p>
            <a:pPr marL="171450" indent="-171450">
              <a:buFont typeface="Arial" panose="020B0604020202020204" pitchFamily="34" charset="0"/>
              <a:buChar char="•"/>
            </a:pPr>
            <a:r>
              <a:rPr lang="en-US" dirty="0" smtClean="0"/>
              <a:t>Learning is not one thing.</a:t>
            </a:r>
          </a:p>
          <a:p>
            <a:pPr marL="171450" indent="-171450">
              <a:buFont typeface="Arial" panose="020B0604020202020204" pitchFamily="34" charset="0"/>
              <a:buChar char="•"/>
            </a:pPr>
            <a:r>
              <a:rPr lang="en-US" dirty="0" smtClean="0"/>
              <a:t>It is how</a:t>
            </a:r>
            <a:r>
              <a:rPr lang="en-US" baseline="0" dirty="0" smtClean="0"/>
              <a:t> we perceive and understand the world around us.</a:t>
            </a:r>
          </a:p>
          <a:p>
            <a:pPr marL="171450" indent="-171450">
              <a:buFont typeface="Arial" panose="020B0604020202020204" pitchFamily="34" charset="0"/>
              <a:buChar char="•"/>
            </a:pPr>
            <a:r>
              <a:rPr lang="en-US" dirty="0" smtClean="0"/>
              <a:t>It is</a:t>
            </a:r>
            <a:r>
              <a:rPr lang="en-US" baseline="0" dirty="0" smtClean="0"/>
              <a:t> about making meaning. </a:t>
            </a:r>
          </a:p>
          <a:p>
            <a:pPr marL="171450" indent="-171450">
              <a:buFont typeface="Arial" panose="020B0604020202020204" pitchFamily="34" charset="0"/>
              <a:buChar char="•"/>
            </a:pPr>
            <a:r>
              <a:rPr lang="en-US" baseline="0" dirty="0" smtClean="0"/>
              <a:t>It might involve mastering certain methods or techniques.</a:t>
            </a:r>
          </a:p>
          <a:p>
            <a:pPr marL="171450" indent="-171450">
              <a:buFont typeface="Arial" panose="020B0604020202020204" pitchFamily="34" charset="0"/>
              <a:buChar char="•"/>
            </a:pPr>
            <a:r>
              <a:rPr lang="en-US" baseline="0" dirty="0" smtClean="0"/>
              <a:t>It may be about recognition.</a:t>
            </a:r>
          </a:p>
          <a:p>
            <a:pPr marL="171450" indent="-171450">
              <a:buFont typeface="Arial" panose="020B0604020202020204" pitchFamily="34" charset="0"/>
              <a:buChar char="•"/>
            </a:pPr>
            <a:r>
              <a:rPr lang="en-US" baseline="0" dirty="0" smtClean="0"/>
              <a:t>It may be about reasoning.</a:t>
            </a:r>
          </a:p>
          <a:p>
            <a:pPr marL="171450" indent="-171450">
              <a:buFont typeface="Arial" panose="020B0604020202020204" pitchFamily="34" charset="0"/>
              <a:buChar char="•"/>
            </a:pPr>
            <a:r>
              <a:rPr lang="en-US" baseline="0" dirty="0" smtClean="0"/>
              <a:t>Remembering factual information</a:t>
            </a:r>
          </a:p>
          <a:p>
            <a:endParaRPr lang="en-US" dirty="0"/>
          </a:p>
        </p:txBody>
      </p:sp>
      <p:sp>
        <p:nvSpPr>
          <p:cNvPr id="4" name="Slide Number Placeholder 3"/>
          <p:cNvSpPr>
            <a:spLocks noGrp="1"/>
          </p:cNvSpPr>
          <p:nvPr>
            <p:ph type="sldNum" sz="quarter" idx="10"/>
          </p:nvPr>
        </p:nvSpPr>
        <p:spPr/>
        <p:txBody>
          <a:bodyPr/>
          <a:lstStyle/>
          <a:p>
            <a:fld id="{AE7C4339-311F-408E-A06C-20D1829D9A8F}" type="slidenum">
              <a:rPr lang="en-US" smtClean="0"/>
              <a:t>3</a:t>
            </a:fld>
            <a:endParaRPr lang="en-US" dirty="0"/>
          </a:p>
        </p:txBody>
      </p:sp>
    </p:spTree>
    <p:extLst>
      <p:ext uri="{BB962C8B-B14F-4D97-AF65-F5344CB8AC3E}">
        <p14:creationId xmlns:p14="http://schemas.microsoft.com/office/powerpoint/2010/main" val="247037572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Constructivism Theory. Developed by Jean Piaget – a pioneer in child development psychology. </a:t>
            </a:r>
          </a:p>
          <a:p>
            <a:endParaRPr lang="en-US" baseline="0" dirty="0" smtClean="0"/>
          </a:p>
          <a:p>
            <a:r>
              <a:rPr lang="en-US" dirty="0" smtClean="0"/>
              <a:t>According to this theory ---</a:t>
            </a:r>
          </a:p>
          <a:p>
            <a:endParaRPr lang="en-US" dirty="0" smtClean="0"/>
          </a:p>
          <a:p>
            <a:r>
              <a:rPr lang="en-US" dirty="0" smtClean="0"/>
              <a:t>People construct their own knowledge</a:t>
            </a:r>
            <a:r>
              <a:rPr lang="en-US" baseline="0" dirty="0" smtClean="0"/>
              <a:t> – like using building blocks to create a structure. We do this </a:t>
            </a:r>
            <a:r>
              <a:rPr lang="en-US" dirty="0" smtClean="0"/>
              <a:t>through experience</a:t>
            </a:r>
            <a:r>
              <a:rPr lang="en-US" baseline="0" dirty="0" smtClean="0"/>
              <a:t> and reflection. </a:t>
            </a:r>
          </a:p>
          <a:p>
            <a:endParaRPr lang="en-US" baseline="0" dirty="0" smtClean="0"/>
          </a:p>
          <a:p>
            <a:r>
              <a:rPr lang="en-US" dirty="0" smtClean="0"/>
              <a:t>When we encounter something new, we must</a:t>
            </a:r>
            <a:r>
              <a:rPr lang="en-US" baseline="0" dirty="0" smtClean="0"/>
              <a:t> </a:t>
            </a:r>
            <a:r>
              <a:rPr lang="en-US" dirty="0" smtClean="0"/>
              <a:t>reconcile it with our previous experiences.</a:t>
            </a:r>
            <a:r>
              <a:rPr lang="en-US" baseline="0" dirty="0" smtClean="0"/>
              <a:t> </a:t>
            </a:r>
            <a:r>
              <a:rPr lang="en-US" dirty="0" smtClean="0"/>
              <a:t> We</a:t>
            </a:r>
            <a:r>
              <a:rPr lang="en-US" baseline="0" dirty="0" smtClean="0"/>
              <a:t> might change our beliefs. We might discard the new info as </a:t>
            </a:r>
            <a:r>
              <a:rPr lang="en-US" dirty="0" smtClean="0"/>
              <a:t>irrelevant. </a:t>
            </a:r>
          </a:p>
          <a:p>
            <a:endParaRPr lang="en-US" dirty="0" smtClean="0"/>
          </a:p>
          <a:p>
            <a:r>
              <a:rPr lang="en-US" dirty="0" smtClean="0"/>
              <a:t>As such, we actively create</a:t>
            </a:r>
            <a:r>
              <a:rPr lang="en-US" baseline="0" dirty="0" smtClean="0"/>
              <a:t> our own </a:t>
            </a:r>
            <a:r>
              <a:rPr lang="en-US" dirty="0" smtClean="0"/>
              <a:t>knowledge and understanding of the world. To do this, we must ask questions, explore, and assess what we know. </a:t>
            </a:r>
            <a:br>
              <a:rPr lang="en-US" dirty="0" smtClean="0"/>
            </a:br>
            <a:endParaRPr lang="en-US" baseline="0" dirty="0" smtClean="0"/>
          </a:p>
          <a:p>
            <a:endParaRPr lang="en-US" baseline="0" dirty="0" smtClean="0"/>
          </a:p>
          <a:p>
            <a:pPr marL="171450" indent="-171450">
              <a:buFont typeface="Arial" panose="020B0604020202020204" pitchFamily="34" charset="0"/>
              <a:buChar char="•"/>
            </a:pPr>
            <a:r>
              <a:rPr lang="en-US" baseline="0" dirty="0" smtClean="0"/>
              <a:t>Learning occurs due to continuous building and amending structures in the brain – known as schemata. </a:t>
            </a:r>
          </a:p>
          <a:p>
            <a:pPr marL="171450" indent="-171450">
              <a:buFont typeface="Arial" panose="020B0604020202020204" pitchFamily="34" charset="0"/>
              <a:buChar char="•"/>
            </a:pPr>
            <a:endParaRPr lang="en-US" baseline="0" dirty="0" smtClean="0"/>
          </a:p>
          <a:p>
            <a:pPr marL="171450" indent="-171450">
              <a:buFont typeface="Arial" panose="020B0604020202020204" pitchFamily="34" charset="0"/>
              <a:buChar char="•"/>
            </a:pPr>
            <a:r>
              <a:rPr lang="en-US" baseline="0" dirty="0" smtClean="0"/>
              <a:t>As new information enters and is understood, the schemata changes. </a:t>
            </a:r>
          </a:p>
          <a:p>
            <a:pPr marL="171450" indent="-171450">
              <a:buFont typeface="Arial" panose="020B0604020202020204" pitchFamily="34" charset="0"/>
              <a:buChar char="•"/>
            </a:pPr>
            <a:endParaRPr lang="en-US" baseline="0" dirty="0" smtClean="0"/>
          </a:p>
          <a:p>
            <a:pPr marL="171450" indent="-171450">
              <a:buFont typeface="Arial" panose="020B0604020202020204" pitchFamily="34" charset="0"/>
              <a:buChar char="•"/>
            </a:pPr>
            <a:r>
              <a:rPr lang="en-US" baseline="0" dirty="0" smtClean="0"/>
              <a:t>If schemata is unchanged – no learning has taken place. </a:t>
            </a:r>
          </a:p>
          <a:p>
            <a:pPr marL="171450" indent="-171450">
              <a:buFont typeface="Arial" panose="020B0604020202020204" pitchFamily="34" charset="0"/>
              <a:buChar char="•"/>
            </a:pPr>
            <a:endParaRPr lang="en-US" baseline="0" dirty="0" smtClean="0"/>
          </a:p>
          <a:p>
            <a:pPr marL="171450" indent="-171450">
              <a:buFont typeface="Arial" panose="020B0604020202020204" pitchFamily="34" charset="0"/>
              <a:buChar char="•"/>
            </a:pPr>
            <a:r>
              <a:rPr lang="en-US" baseline="0" dirty="0" smtClean="0"/>
              <a:t>Often see learning defined as a </a:t>
            </a:r>
            <a:r>
              <a:rPr lang="en-US" b="1" baseline="0" dirty="0" smtClean="0"/>
              <a:t>permanent change</a:t>
            </a:r>
            <a:r>
              <a:rPr lang="en-US" baseline="0" dirty="0" smtClean="0"/>
              <a:t>. </a:t>
            </a:r>
          </a:p>
          <a:p>
            <a:pPr marL="171450" indent="-171450">
              <a:buFont typeface="Arial" panose="020B0604020202020204" pitchFamily="34" charset="0"/>
              <a:buChar char="•"/>
            </a:pPr>
            <a:endParaRPr lang="en-US" baseline="0" dirty="0" smtClean="0"/>
          </a:p>
          <a:p>
            <a:pPr marL="0" indent="0">
              <a:buFont typeface="Arial" panose="020B0604020202020204" pitchFamily="34" charset="0"/>
              <a:buNone/>
            </a:pPr>
            <a:r>
              <a:rPr lang="en-US" baseline="0" dirty="0" smtClean="0"/>
              <a:t>Take </a:t>
            </a:r>
            <a:r>
              <a:rPr lang="en-US" baseline="0" dirty="0" err="1" smtClean="0"/>
              <a:t>aways</a:t>
            </a:r>
            <a:r>
              <a:rPr lang="en-US" baseline="0" dirty="0" smtClean="0"/>
              <a:t>:</a:t>
            </a:r>
          </a:p>
          <a:p>
            <a:pPr marL="171450" indent="-171450">
              <a:buFont typeface="Arial" panose="020B0604020202020204" pitchFamily="34" charset="0"/>
              <a:buChar char="•"/>
            </a:pPr>
            <a:r>
              <a:rPr lang="en-US" baseline="0" dirty="0" smtClean="0"/>
              <a:t>Learners require an opportunity to ask questions, explore and assess on their own. </a:t>
            </a:r>
          </a:p>
          <a:p>
            <a:pPr marL="171450" indent="-171450">
              <a:buFont typeface="Arial" panose="020B0604020202020204" pitchFamily="34" charset="0"/>
              <a:buChar char="•"/>
            </a:pPr>
            <a:r>
              <a:rPr lang="en-US" baseline="0" dirty="0" smtClean="0"/>
              <a:t>There is no such thing as “temporarily” learning something – if it isn’t permanent you didn’t learn it. </a:t>
            </a:r>
          </a:p>
          <a:p>
            <a:pPr marL="171450" indent="-171450">
              <a:buFont typeface="Arial" panose="020B0604020202020204" pitchFamily="34" charset="0"/>
              <a:buChar char="•"/>
            </a:pPr>
            <a:r>
              <a:rPr lang="en-US" baseline="0" dirty="0" smtClean="0"/>
              <a:t>Learners </a:t>
            </a:r>
            <a:r>
              <a:rPr lang="en-US" dirty="0" smtClean="0"/>
              <a:t>are not a</a:t>
            </a:r>
            <a:r>
              <a:rPr lang="en-US" baseline="0" dirty="0" smtClean="0"/>
              <a:t> blank slate. When we teach, we are always dealing with existing understandings, however rudimentary or incorrect. </a:t>
            </a:r>
            <a:endParaRPr lang="en-US" dirty="0" smtClean="0"/>
          </a:p>
        </p:txBody>
      </p:sp>
      <p:sp>
        <p:nvSpPr>
          <p:cNvPr id="4" name="Slide Number Placeholder 3"/>
          <p:cNvSpPr>
            <a:spLocks noGrp="1"/>
          </p:cNvSpPr>
          <p:nvPr>
            <p:ph type="sldNum" sz="quarter" idx="10"/>
          </p:nvPr>
        </p:nvSpPr>
        <p:spPr/>
        <p:txBody>
          <a:bodyPr/>
          <a:lstStyle/>
          <a:p>
            <a:fld id="{AE7C4339-311F-408E-A06C-20D1829D9A8F}" type="slidenum">
              <a:rPr lang="en-US" smtClean="0"/>
              <a:t>4</a:t>
            </a:fld>
            <a:endParaRPr lang="en-US" dirty="0"/>
          </a:p>
        </p:txBody>
      </p:sp>
    </p:spTree>
    <p:extLst>
      <p:ext uri="{BB962C8B-B14F-4D97-AF65-F5344CB8AC3E}">
        <p14:creationId xmlns:p14="http://schemas.microsoft.com/office/powerpoint/2010/main" val="264443650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Social Learning Theory</a:t>
            </a:r>
          </a:p>
          <a:p>
            <a:endParaRPr lang="en-US" baseline="0" dirty="0" smtClean="0"/>
          </a:p>
          <a:p>
            <a:r>
              <a:rPr lang="en-US" baseline="0" dirty="0" smtClean="0"/>
              <a:t>Proposed by Lev </a:t>
            </a:r>
            <a:r>
              <a:rPr lang="en-US" dirty="0" smtClean="0"/>
              <a:t>Vygotsky</a:t>
            </a:r>
            <a:r>
              <a:rPr lang="en-US" baseline="0" dirty="0" smtClean="0"/>
              <a:t> and the work of Albert Bandura</a:t>
            </a:r>
          </a:p>
          <a:p>
            <a:endParaRPr lang="en-US" baseline="0" dirty="0" smtClean="0"/>
          </a:p>
          <a:p>
            <a:r>
              <a:rPr lang="en-US" baseline="0" dirty="0" smtClean="0"/>
              <a:t>The primary tenet of Social Learning theory is that social interaction plays a fundamental role in cognition. </a:t>
            </a:r>
          </a:p>
          <a:p>
            <a:endParaRPr lang="en-US" baseline="0" dirty="0" smtClean="0"/>
          </a:p>
          <a:p>
            <a:r>
              <a:rPr lang="en-US" baseline="0" dirty="0" smtClean="0"/>
              <a:t>A secondary part of the theory is that the potential for cognitive development depends upon the “zone of proximal development.” The range of skills that can be developed with peer collaboration exceeds what can be attained alone. </a:t>
            </a:r>
          </a:p>
          <a:p>
            <a:endParaRPr lang="en-US" baseline="0" dirty="0" smtClean="0"/>
          </a:p>
          <a:p>
            <a:r>
              <a:rPr lang="en-US" baseline="0" dirty="0" smtClean="0"/>
              <a:t>For example: When we learn our first language we do not begin by studying it. We learn by being in proximal range of others speaking that language. </a:t>
            </a:r>
          </a:p>
          <a:p>
            <a:endParaRPr lang="en-US" baseline="0" dirty="0" smtClean="0"/>
          </a:p>
          <a:p>
            <a:r>
              <a:rPr lang="en-US" baseline="0" dirty="0" smtClean="0"/>
              <a:t>Most human behavior is learned observationally through modeling. It involves 1) Attention; 2) Retention; 3) Motor reproduction; and 4) Motivation. Since it involves attention, memory and motivation this theory encompasses both cognitive and behavioral frameworks. </a:t>
            </a:r>
          </a:p>
          <a:p>
            <a:endParaRPr lang="en-US" baseline="0" dirty="0" smtClean="0"/>
          </a:p>
          <a:p>
            <a:r>
              <a:rPr lang="en-US" baseline="0" dirty="0" smtClean="0"/>
              <a:t>Where we see a lot of research using social learning theory is in the area of aggression. When children see someone else act out aggressively, they are more likely to do so themselves. </a:t>
            </a:r>
          </a:p>
          <a:p>
            <a:endParaRPr lang="en-US" baseline="0" dirty="0" smtClean="0"/>
          </a:p>
          <a:p>
            <a:r>
              <a:rPr lang="en-US" baseline="0" dirty="0" smtClean="0"/>
              <a:t>Another area built on social learning theory is TV commercials. If we see that drinking a particular brand of beer will make us more popular, we may vary our behavior and start drinking that brand. (or so the theory goes.) </a:t>
            </a:r>
          </a:p>
          <a:p>
            <a:endParaRPr lang="en-US" baseline="0" dirty="0" smtClean="0"/>
          </a:p>
          <a:p>
            <a:r>
              <a:rPr lang="en-US" baseline="0" dirty="0" smtClean="0"/>
              <a:t>Take </a:t>
            </a:r>
            <a:r>
              <a:rPr lang="en-US" baseline="0" dirty="0" err="1" smtClean="0"/>
              <a:t>aways</a:t>
            </a:r>
            <a:r>
              <a:rPr lang="en-US" baseline="0" dirty="0" smtClean="0"/>
              <a:t>: </a:t>
            </a:r>
          </a:p>
          <a:p>
            <a:pPr marL="171450" indent="-171450">
              <a:buFont typeface="Arial" panose="020B0604020202020204" pitchFamily="34" charset="0"/>
              <a:buChar char="•"/>
            </a:pPr>
            <a:r>
              <a:rPr lang="en-US" baseline="0" dirty="0" smtClean="0"/>
              <a:t>Learning doesn’t take place in a vacuum. </a:t>
            </a:r>
          </a:p>
          <a:p>
            <a:pPr marL="171450" indent="-171450">
              <a:buFont typeface="Arial" panose="020B0604020202020204" pitchFamily="34" charset="0"/>
              <a:buChar char="•"/>
            </a:pPr>
            <a:r>
              <a:rPr lang="en-US" baseline="0" dirty="0" smtClean="0"/>
              <a:t>Social and cultural context play a role in learning. </a:t>
            </a:r>
            <a:endParaRPr lang="en-US" dirty="0"/>
          </a:p>
        </p:txBody>
      </p:sp>
      <p:sp>
        <p:nvSpPr>
          <p:cNvPr id="4" name="Slide Number Placeholder 3"/>
          <p:cNvSpPr>
            <a:spLocks noGrp="1"/>
          </p:cNvSpPr>
          <p:nvPr>
            <p:ph type="sldNum" sz="quarter" idx="10"/>
          </p:nvPr>
        </p:nvSpPr>
        <p:spPr/>
        <p:txBody>
          <a:bodyPr/>
          <a:lstStyle/>
          <a:p>
            <a:fld id="{AE7C4339-311F-408E-A06C-20D1829D9A8F}" type="slidenum">
              <a:rPr lang="en-US" smtClean="0"/>
              <a:t>5</a:t>
            </a:fld>
            <a:endParaRPr lang="en-US" dirty="0"/>
          </a:p>
        </p:txBody>
      </p:sp>
    </p:spTree>
    <p:extLst>
      <p:ext uri="{BB962C8B-B14F-4D97-AF65-F5344CB8AC3E}">
        <p14:creationId xmlns:p14="http://schemas.microsoft.com/office/powerpoint/2010/main" val="238655167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Learning defined as socialization into</a:t>
            </a:r>
            <a:r>
              <a:rPr lang="en-US" baseline="0" dirty="0" smtClean="0"/>
              <a:t> a new community of knowledge.</a:t>
            </a:r>
            <a:endParaRPr lang="en-US" dirty="0"/>
          </a:p>
        </p:txBody>
      </p:sp>
      <p:sp>
        <p:nvSpPr>
          <p:cNvPr id="4" name="Slide Number Placeholder 3"/>
          <p:cNvSpPr>
            <a:spLocks noGrp="1"/>
          </p:cNvSpPr>
          <p:nvPr>
            <p:ph type="sldNum" sz="quarter" idx="10"/>
          </p:nvPr>
        </p:nvSpPr>
        <p:spPr/>
        <p:txBody>
          <a:bodyPr/>
          <a:lstStyle/>
          <a:p>
            <a:fld id="{A31679E6-B012-4130-8490-4A20507ED0D0}" type="slidenum">
              <a:rPr lang="en-US" smtClean="0"/>
              <a:t>6</a:t>
            </a:fld>
            <a:endParaRPr lang="en-US"/>
          </a:p>
        </p:txBody>
      </p:sp>
    </p:spTree>
    <p:extLst>
      <p:ext uri="{BB962C8B-B14F-4D97-AF65-F5344CB8AC3E}">
        <p14:creationId xmlns:p14="http://schemas.microsoft.com/office/powerpoint/2010/main" val="63517400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1970’s Behavioral Learning Theories</a:t>
            </a:r>
          </a:p>
          <a:p>
            <a:endParaRPr lang="en-US" dirty="0" smtClean="0"/>
          </a:p>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10"/>
          </p:nvPr>
        </p:nvSpPr>
        <p:spPr/>
        <p:txBody>
          <a:bodyPr/>
          <a:lstStyle/>
          <a:p>
            <a:fld id="{AE7C4339-311F-408E-A06C-20D1829D9A8F}" type="slidenum">
              <a:rPr lang="en-US" smtClean="0"/>
              <a:t>7</a:t>
            </a:fld>
            <a:endParaRPr lang="en-US" dirty="0"/>
          </a:p>
        </p:txBody>
      </p:sp>
    </p:spTree>
    <p:extLst>
      <p:ext uri="{BB962C8B-B14F-4D97-AF65-F5344CB8AC3E}">
        <p14:creationId xmlns:p14="http://schemas.microsoft.com/office/powerpoint/2010/main" val="177220825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1"/>
            <a:r>
              <a:rPr lang="en-US" sz="1200" kern="1200" dirty="0" smtClean="0">
                <a:solidFill>
                  <a:schemeClr val="tx1"/>
                </a:solidFill>
                <a:effectLst/>
                <a:latin typeface="+mn-lt"/>
                <a:ea typeface="+mn-ea"/>
                <a:cs typeface="+mn-cs"/>
              </a:rPr>
              <a:t>In behavioral learning, learning is defined as a permanent change in observable behavior. </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AE7C4339-311F-408E-A06C-20D1829D9A8F}" type="slidenum">
              <a:rPr lang="en-US" smtClean="0"/>
              <a:t>8</a:t>
            </a:fld>
            <a:endParaRPr lang="en-US" dirty="0"/>
          </a:p>
        </p:txBody>
      </p:sp>
    </p:spTree>
    <p:extLst>
      <p:ext uri="{BB962C8B-B14F-4D97-AF65-F5344CB8AC3E}">
        <p14:creationId xmlns:p14="http://schemas.microsoft.com/office/powerpoint/2010/main" val="24137971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1"/>
            <a:r>
              <a:rPr lang="en-US" sz="1200" kern="1200" dirty="0" smtClean="0">
                <a:solidFill>
                  <a:schemeClr val="tx1"/>
                </a:solidFill>
                <a:effectLst/>
                <a:latin typeface="+mn-lt"/>
                <a:ea typeface="+mn-ea"/>
                <a:cs typeface="+mn-cs"/>
              </a:rPr>
              <a:t>The idea of behavioral learning objectives is introduced. Sometimes called learning outcomes today, the idea behind learning objectives was that we should be able to evaluate learning by assessing things we can observe. A behavioral learning objective might be something like: </a:t>
            </a:r>
          </a:p>
          <a:p>
            <a:pPr lvl="2"/>
            <a:r>
              <a:rPr lang="en-US" sz="1200" kern="1200" dirty="0" smtClean="0">
                <a:solidFill>
                  <a:schemeClr val="tx1"/>
                </a:solidFill>
                <a:effectLst/>
                <a:latin typeface="+mn-lt"/>
                <a:ea typeface="+mn-ea"/>
                <a:cs typeface="+mn-cs"/>
              </a:rPr>
              <a:t>By the end of this lesson students will be able to identify the three main causes of . . .</a:t>
            </a:r>
          </a:p>
          <a:p>
            <a:pPr lvl="2"/>
            <a:r>
              <a:rPr lang="en-US" sz="1200" kern="1200" dirty="0" smtClean="0">
                <a:solidFill>
                  <a:schemeClr val="tx1"/>
                </a:solidFill>
                <a:effectLst/>
                <a:latin typeface="+mn-lt"/>
                <a:ea typeface="+mn-ea"/>
                <a:cs typeface="+mn-cs"/>
              </a:rPr>
              <a:t>We can observe this through a simple multiple choice test. If the student can pick out the three main causes of whatever from that test, we can “observe” that they met the objective. </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AE7C4339-311F-408E-A06C-20D1829D9A8F}" type="slidenum">
              <a:rPr lang="en-US" smtClean="0"/>
              <a:t>9</a:t>
            </a:fld>
            <a:endParaRPr lang="en-US" dirty="0"/>
          </a:p>
        </p:txBody>
      </p:sp>
    </p:spTree>
    <p:extLst>
      <p:ext uri="{BB962C8B-B14F-4D97-AF65-F5344CB8AC3E}">
        <p14:creationId xmlns:p14="http://schemas.microsoft.com/office/powerpoint/2010/main" val="268850042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1"/>
            <a:r>
              <a:rPr lang="en-US" sz="1200" kern="1200" dirty="0" smtClean="0">
                <a:solidFill>
                  <a:schemeClr val="tx1"/>
                </a:solidFill>
                <a:effectLst/>
                <a:latin typeface="+mn-lt"/>
                <a:ea typeface="+mn-ea"/>
                <a:cs typeface="+mn-cs"/>
              </a:rPr>
              <a:t>Student ratings of teachers became popular. </a:t>
            </a:r>
          </a:p>
          <a:p>
            <a:pPr lvl="1"/>
            <a:endParaRPr lang="en-US" sz="1200" kern="1200" dirty="0" smtClean="0">
              <a:solidFill>
                <a:schemeClr val="tx1"/>
              </a:solidFill>
              <a:effectLst/>
              <a:latin typeface="+mn-lt"/>
              <a:ea typeface="+mn-ea"/>
              <a:cs typeface="+mn-cs"/>
            </a:endParaRPr>
          </a:p>
          <a:p>
            <a:pPr lvl="1"/>
            <a:r>
              <a:rPr lang="en-US" sz="1200" kern="1200" dirty="0" smtClean="0">
                <a:solidFill>
                  <a:schemeClr val="tx1"/>
                </a:solidFill>
                <a:effectLst/>
                <a:latin typeface="+mn-lt"/>
                <a:ea typeface="+mn-ea"/>
                <a:cs typeface="+mn-cs"/>
              </a:rPr>
              <a:t>The validity of these ratings continues to be a subject of great controversy within the education community. Some studies have upheld their validity, and other studies have seen evidence of gender and racial bias. </a:t>
            </a:r>
          </a:p>
          <a:p>
            <a:pPr lvl="1"/>
            <a:endParaRPr lang="en-US" sz="1200" kern="1200" dirty="0" smtClean="0">
              <a:solidFill>
                <a:schemeClr val="tx1"/>
              </a:solidFill>
              <a:effectLst/>
              <a:latin typeface="+mn-lt"/>
              <a:ea typeface="+mn-ea"/>
              <a:cs typeface="+mn-cs"/>
            </a:endParaRPr>
          </a:p>
          <a:p>
            <a:pPr lvl="1"/>
            <a:r>
              <a:rPr lang="en-US" sz="1200" kern="1200" dirty="0" smtClean="0">
                <a:solidFill>
                  <a:schemeClr val="tx1"/>
                </a:solidFill>
                <a:effectLst/>
                <a:latin typeface="+mn-lt"/>
                <a:ea typeface="+mn-ea"/>
                <a:cs typeface="+mn-cs"/>
              </a:rPr>
              <a:t>There is a strong correlation between student evaluations and grades, suggesting to some that students give higher evaluations to “easy” graders. </a:t>
            </a:r>
          </a:p>
          <a:p>
            <a:pPr lvl="1"/>
            <a:endParaRPr lang="en-US" sz="1200" kern="1200" dirty="0" smtClean="0">
              <a:solidFill>
                <a:schemeClr val="tx1"/>
              </a:solidFill>
              <a:effectLst/>
              <a:latin typeface="+mn-lt"/>
              <a:ea typeface="+mn-ea"/>
              <a:cs typeface="+mn-cs"/>
            </a:endParaRPr>
          </a:p>
          <a:p>
            <a:pPr lvl="1"/>
            <a:r>
              <a:rPr lang="en-US" sz="1200" kern="1200" dirty="0" smtClean="0">
                <a:solidFill>
                  <a:schemeClr val="tx1"/>
                </a:solidFill>
                <a:effectLst/>
                <a:latin typeface="+mn-lt"/>
                <a:ea typeface="+mn-ea"/>
                <a:cs typeface="+mn-cs"/>
              </a:rPr>
              <a:t>One recent study showed that evaluations did not correlate with student learning. Faculty who had students who did better on objective measures of learning, such as standard assessments and performance in subsequent math courses, did not receive higher evaluations. </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AE7C4339-311F-408E-A06C-20D1829D9A8F}" type="slidenum">
              <a:rPr lang="en-US" smtClean="0"/>
              <a:t>10</a:t>
            </a:fld>
            <a:endParaRPr lang="en-US" dirty="0"/>
          </a:p>
        </p:txBody>
      </p:sp>
    </p:spTree>
    <p:extLst>
      <p:ext uri="{BB962C8B-B14F-4D97-AF65-F5344CB8AC3E}">
        <p14:creationId xmlns:p14="http://schemas.microsoft.com/office/powerpoint/2010/main" val="308312656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3352800" y="381000"/>
            <a:ext cx="5410200" cy="2819400"/>
          </a:xfrm>
        </p:spPr>
        <p:txBody>
          <a:bodyPr>
            <a:normAutofit/>
          </a:bodyPr>
          <a:lstStyle>
            <a:lvl1pPr algn="ctr">
              <a:defRPr sz="4800" b="1">
                <a:solidFill>
                  <a:schemeClr val="bg1"/>
                </a:solidFill>
              </a:defRPr>
            </a:lvl1pPr>
          </a:lstStyle>
          <a:p>
            <a:r>
              <a:rPr lang="en-US" dirty="0"/>
              <a:t>Click to edit Master title style</a:t>
            </a:r>
          </a:p>
        </p:txBody>
      </p:sp>
      <p:sp>
        <p:nvSpPr>
          <p:cNvPr id="3" name="Subtitle 2"/>
          <p:cNvSpPr>
            <a:spLocks noGrp="1"/>
          </p:cNvSpPr>
          <p:nvPr>
            <p:ph type="subTitle" idx="1"/>
          </p:nvPr>
        </p:nvSpPr>
        <p:spPr>
          <a:xfrm>
            <a:off x="3352800" y="3352800"/>
            <a:ext cx="5410200" cy="2667000"/>
          </a:xfrm>
        </p:spPr>
        <p:txBody>
          <a:bodyPr/>
          <a:lstStyle>
            <a:lvl1pPr marL="0" indent="0" algn="ctr">
              <a:buNone/>
              <a:defRPr>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4" name="Date Placeholder 3"/>
          <p:cNvSpPr>
            <a:spLocks noGrp="1"/>
          </p:cNvSpPr>
          <p:nvPr>
            <p:ph type="dt" sz="half" idx="10"/>
          </p:nvPr>
        </p:nvSpPr>
        <p:spPr/>
        <p:txBody>
          <a:bodyPr/>
          <a:lstStyle>
            <a:lvl1pPr>
              <a:defRPr>
                <a:solidFill>
                  <a:schemeClr val="bg1"/>
                </a:solidFill>
              </a:defRPr>
            </a:lvl1pPr>
          </a:lstStyle>
          <a:p>
            <a:fld id="{220D61AB-D7A7-4C96-ACE5-415152E1081E}" type="datetimeFigureOut">
              <a:rPr lang="en-US" smtClean="0"/>
              <a:pPr/>
              <a:t>4/2/2018</a:t>
            </a:fld>
            <a:endParaRPr lang="en-US" dirty="0"/>
          </a:p>
        </p:txBody>
      </p:sp>
      <p:sp>
        <p:nvSpPr>
          <p:cNvPr id="5" name="Footer Placeholder 4"/>
          <p:cNvSpPr>
            <a:spLocks noGrp="1"/>
          </p:cNvSpPr>
          <p:nvPr>
            <p:ph type="ftr" sz="quarter" idx="11"/>
          </p:nvPr>
        </p:nvSpPr>
        <p:spPr/>
        <p:txBody>
          <a:bodyPr/>
          <a:lstStyle>
            <a:lvl1pPr>
              <a:defRPr>
                <a:solidFill>
                  <a:schemeClr val="bg1"/>
                </a:solidFill>
              </a:defRPr>
            </a:lvl1pPr>
          </a:lstStyle>
          <a:p>
            <a:endParaRPr lang="en-US" dirty="0"/>
          </a:p>
        </p:txBody>
      </p:sp>
      <p:sp>
        <p:nvSpPr>
          <p:cNvPr id="6" name="Slide Number Placeholder 5"/>
          <p:cNvSpPr>
            <a:spLocks noGrp="1"/>
          </p:cNvSpPr>
          <p:nvPr>
            <p:ph type="sldNum" sz="quarter" idx="12"/>
          </p:nvPr>
        </p:nvSpPr>
        <p:spPr/>
        <p:txBody>
          <a:bodyPr/>
          <a:lstStyle>
            <a:lvl1pPr>
              <a:defRPr>
                <a:solidFill>
                  <a:schemeClr val="bg1"/>
                </a:solidFill>
              </a:defRPr>
            </a:lvl1pPr>
          </a:lstStyle>
          <a:p>
            <a:fld id="{0E51A93E-DFBB-4B86-AC79-F0A039637DA9}" type="slidenum">
              <a:rPr lang="en-US" smtClean="0"/>
              <a:pPr/>
              <a:t>‹#›</a:t>
            </a:fld>
            <a:endParaRPr lang="en-US" dirty="0"/>
          </a:p>
        </p:txBody>
      </p:sp>
    </p:spTree>
    <p:extLst>
      <p:ext uri="{BB962C8B-B14F-4D97-AF65-F5344CB8AC3E}">
        <p14:creationId xmlns:p14="http://schemas.microsoft.com/office/powerpoint/2010/main" val="61903712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20D61AB-D7A7-4C96-ACE5-415152E1081E}" type="datetimeFigureOut">
              <a:rPr lang="en-US" smtClean="0"/>
              <a:t>4/2/2018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E51A93E-DFBB-4B86-AC79-F0A039637DA9}" type="slidenum">
              <a:rPr lang="en-US" smtClean="0"/>
              <a:t>‹#›</a:t>
            </a:fld>
            <a:endParaRPr lang="en-US" dirty="0"/>
          </a:p>
        </p:txBody>
      </p:sp>
    </p:spTree>
    <p:extLst>
      <p:ext uri="{BB962C8B-B14F-4D97-AF65-F5344CB8AC3E}">
        <p14:creationId xmlns:p14="http://schemas.microsoft.com/office/powerpoint/2010/main" val="250141809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762000"/>
            <a:ext cx="2057400" cy="5364163"/>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762000"/>
            <a:ext cx="6019800" cy="536416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20D61AB-D7A7-4C96-ACE5-415152E1081E}" type="datetimeFigureOut">
              <a:rPr lang="en-US" smtClean="0"/>
              <a:t>4/2/2018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E51A93E-DFBB-4B86-AC79-F0A039637DA9}" type="slidenum">
              <a:rPr lang="en-US" smtClean="0"/>
              <a:t>‹#›</a:t>
            </a:fld>
            <a:endParaRPr lang="en-US" dirty="0"/>
          </a:p>
        </p:txBody>
      </p:sp>
    </p:spTree>
    <p:extLst>
      <p:ext uri="{BB962C8B-B14F-4D97-AF65-F5344CB8AC3E}">
        <p14:creationId xmlns:p14="http://schemas.microsoft.com/office/powerpoint/2010/main" val="357919631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5123" name="Rectangle 3"/>
          <p:cNvSpPr>
            <a:spLocks noGrp="1" noChangeArrowheads="1"/>
          </p:cNvSpPr>
          <p:nvPr>
            <p:ph type="ctrTitle"/>
          </p:nvPr>
        </p:nvSpPr>
        <p:spPr>
          <a:xfrm>
            <a:off x="3581400" y="381000"/>
            <a:ext cx="5181600" cy="2743200"/>
          </a:xfrm>
        </p:spPr>
        <p:txBody>
          <a:bodyPr/>
          <a:lstStyle>
            <a:lvl1pPr>
              <a:defRPr sz="4800">
                <a:solidFill>
                  <a:schemeClr val="bg1"/>
                </a:solidFill>
              </a:defRPr>
            </a:lvl1pPr>
          </a:lstStyle>
          <a:p>
            <a:pPr lvl="0"/>
            <a:r>
              <a:rPr lang="en-US" noProof="0" smtClean="0"/>
              <a:t>Click to edit Master title style</a:t>
            </a:r>
          </a:p>
        </p:txBody>
      </p:sp>
      <p:sp>
        <p:nvSpPr>
          <p:cNvPr id="5124" name="Rectangle 4"/>
          <p:cNvSpPr>
            <a:spLocks noGrp="1" noChangeArrowheads="1"/>
          </p:cNvSpPr>
          <p:nvPr>
            <p:ph type="subTitle" idx="1"/>
          </p:nvPr>
        </p:nvSpPr>
        <p:spPr>
          <a:xfrm>
            <a:off x="3581400" y="3276600"/>
            <a:ext cx="5181600" cy="2362200"/>
          </a:xfrm>
        </p:spPr>
        <p:txBody>
          <a:bodyPr/>
          <a:lstStyle>
            <a:lvl1pPr marL="0" indent="0">
              <a:buFont typeface="Wingdings" charset="0"/>
              <a:buNone/>
              <a:defRPr sz="3200">
                <a:solidFill>
                  <a:srgbClr val="F1AB00"/>
                </a:solidFill>
              </a:defRPr>
            </a:lvl1pPr>
          </a:lstStyle>
          <a:p>
            <a:pPr lvl="0"/>
            <a:r>
              <a:rPr lang="en-US" noProof="0" smtClean="0"/>
              <a:t>Click to edit Master subtitle style</a:t>
            </a:r>
          </a:p>
        </p:txBody>
      </p:sp>
      <p:sp>
        <p:nvSpPr>
          <p:cNvPr id="5" name="Rectangle 5"/>
          <p:cNvSpPr>
            <a:spLocks noGrp="1" noChangeArrowheads="1"/>
          </p:cNvSpPr>
          <p:nvPr>
            <p:ph type="dt" sz="half" idx="10"/>
          </p:nvPr>
        </p:nvSpPr>
        <p:spPr>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a:lstStyle>
            <a:lvl1pPr>
              <a:defRPr smtClean="0">
                <a:solidFill>
                  <a:schemeClr val="bg1"/>
                </a:solidFill>
              </a:defRPr>
            </a:lvl1pPr>
          </a:lstStyle>
          <a:p>
            <a:pPr>
              <a:defRPr/>
            </a:pPr>
            <a:endParaRPr lang="en-US"/>
          </a:p>
        </p:txBody>
      </p:sp>
      <p:sp>
        <p:nvSpPr>
          <p:cNvPr id="6" name="Rectangle 6"/>
          <p:cNvSpPr>
            <a:spLocks noGrp="1" noChangeArrowheads="1"/>
          </p:cNvSpPr>
          <p:nvPr>
            <p:ph type="ftr" sz="quarter" idx="11"/>
          </p:nvPr>
        </p:nvSpPr>
        <p:spPr>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a:lstStyle>
            <a:lvl1pPr>
              <a:defRPr smtClean="0">
                <a:solidFill>
                  <a:schemeClr val="bg1"/>
                </a:solidFill>
              </a:defRPr>
            </a:lvl1pPr>
          </a:lstStyle>
          <a:p>
            <a:pPr>
              <a:defRPr/>
            </a:pPr>
            <a:endParaRPr lang="en-US"/>
          </a:p>
        </p:txBody>
      </p:sp>
      <p:sp>
        <p:nvSpPr>
          <p:cNvPr id="7" name="Rectangle 7"/>
          <p:cNvSpPr>
            <a:spLocks noGrp="1" noChangeArrowheads="1"/>
          </p:cNvSpPr>
          <p:nvPr>
            <p:ph type="sldNum" sz="quarter" idx="12"/>
          </p:nvPr>
        </p:nvSpPr>
        <p:spPr>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a:lstStyle>
            <a:lvl1pPr>
              <a:defRPr>
                <a:solidFill>
                  <a:schemeClr val="bg1"/>
                </a:solidFill>
              </a:defRPr>
            </a:lvl1pPr>
          </a:lstStyle>
          <a:p>
            <a:fld id="{1F25E5CA-22A0-4091-B02F-5756BAF8E260}" type="slidenum">
              <a:rPr lang="en-US" altLang="en-US"/>
              <a:pPr/>
              <a:t>‹#›</a:t>
            </a:fld>
            <a:endParaRPr lang="en-US" altLang="en-US"/>
          </a:p>
        </p:txBody>
      </p:sp>
    </p:spTree>
    <p:extLst>
      <p:ext uri="{BB962C8B-B14F-4D97-AF65-F5344CB8AC3E}">
        <p14:creationId xmlns:p14="http://schemas.microsoft.com/office/powerpoint/2010/main" val="418652539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0"/>
            <a:ext cx="8229600" cy="762000"/>
          </a:xfrm>
        </p:spPr>
        <p:txBody>
          <a:bodyPr/>
          <a:lstStyle/>
          <a:p>
            <a:r>
              <a:rPr lang="en-US" smtClean="0"/>
              <a:t>Click to edit Master title style</a:t>
            </a:r>
            <a:endParaRPr lang="en-US"/>
          </a:p>
        </p:txBody>
      </p:sp>
      <p:sp>
        <p:nvSpPr>
          <p:cNvPr id="3" name="Content Placeholder 2"/>
          <p:cNvSpPr>
            <a:spLocks noGrp="1"/>
          </p:cNvSpPr>
          <p:nvPr>
            <p:ph idx="1"/>
          </p:nvPr>
        </p:nvSpPr>
        <p:spPr>
          <a:xfrm>
            <a:off x="457200" y="1953491"/>
            <a:ext cx="8229600" cy="4294909"/>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415088"/>
            <a:ext cx="2133600" cy="276225"/>
          </a:xfr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a:lstStyle>
            <a:lvl1pPr>
              <a:defRPr smtClean="0"/>
            </a:lvl1pPr>
          </a:lstStyle>
          <a:p>
            <a:pPr>
              <a:defRPr/>
            </a:pPr>
            <a:endParaRPr lang="en-US"/>
          </a:p>
        </p:txBody>
      </p:sp>
      <p:sp>
        <p:nvSpPr>
          <p:cNvPr id="5" name="Footer Placeholder 4"/>
          <p:cNvSpPr>
            <a:spLocks noGrp="1"/>
          </p:cNvSpPr>
          <p:nvPr>
            <p:ph type="ftr" sz="quarter" idx="11"/>
          </p:nvPr>
        </p:nvSpPr>
        <p:spPr>
          <a:xfrm>
            <a:off x="3124200" y="6415088"/>
            <a:ext cx="2895600" cy="276225"/>
          </a:xfr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a:lstStyle>
            <a:lvl1pPr>
              <a:defRPr smtClean="0"/>
            </a:lvl1pPr>
          </a:lstStyle>
          <a:p>
            <a:pPr>
              <a:defRPr/>
            </a:pPr>
            <a:endParaRPr lang="en-US"/>
          </a:p>
        </p:txBody>
      </p:sp>
      <p:sp>
        <p:nvSpPr>
          <p:cNvPr id="6" name="Slide Number Placeholder 5"/>
          <p:cNvSpPr>
            <a:spLocks noGrp="1"/>
          </p:cNvSpPr>
          <p:nvPr>
            <p:ph type="sldNum" sz="quarter" idx="12"/>
          </p:nvPr>
        </p:nvSpPr>
        <p:spPr>
          <a:xfrm>
            <a:off x="6553200" y="6415088"/>
            <a:ext cx="2133600" cy="276225"/>
          </a:xfr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a:lstStyle>
            <a:lvl1pPr>
              <a:defRPr/>
            </a:lvl1pPr>
          </a:lstStyle>
          <a:p>
            <a:fld id="{99DD3738-E340-4024-B46B-F158421ED6D9}" type="slidenum">
              <a:rPr lang="en-US" altLang="en-US"/>
              <a:pPr/>
              <a:t>‹#›</a:t>
            </a:fld>
            <a:endParaRPr lang="en-US" altLang="en-US"/>
          </a:p>
        </p:txBody>
      </p:sp>
    </p:spTree>
    <p:extLst>
      <p:ext uri="{BB962C8B-B14F-4D97-AF65-F5344CB8AC3E}">
        <p14:creationId xmlns:p14="http://schemas.microsoft.com/office/powerpoint/2010/main" val="167212243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5"/>
          <p:cNvSpPr>
            <a:spLocks noGrp="1" noChangeArrowheads="1"/>
          </p:cNvSpPr>
          <p:nvPr>
            <p:ph type="dt" sz="half" idx="10"/>
          </p:nvPr>
        </p:nvSpPr>
        <p:spPr>
          <a:ln/>
        </p:spPr>
        <p:txBody>
          <a:bodyPr/>
          <a:lstStyle>
            <a:lvl1pPr>
              <a:defRPr/>
            </a:lvl1pPr>
          </a:lstStyle>
          <a:p>
            <a:pPr>
              <a:defRPr/>
            </a:pPr>
            <a:endParaRPr lang="en-US"/>
          </a:p>
        </p:txBody>
      </p:sp>
      <p:sp>
        <p:nvSpPr>
          <p:cNvPr id="5" name="Rectangle 6"/>
          <p:cNvSpPr>
            <a:spLocks noGrp="1" noChangeArrowheads="1"/>
          </p:cNvSpPr>
          <p:nvPr>
            <p:ph type="ftr" sz="quarter" idx="11"/>
          </p:nvPr>
        </p:nvSpPr>
        <p:spPr>
          <a:ln/>
        </p:spPr>
        <p:txBody>
          <a:bodyPr/>
          <a:lstStyle>
            <a:lvl1pPr>
              <a:defRPr/>
            </a:lvl1pPr>
          </a:lstStyle>
          <a:p>
            <a:pPr>
              <a:defRPr/>
            </a:pPr>
            <a:endParaRPr lang="en-US"/>
          </a:p>
        </p:txBody>
      </p:sp>
      <p:sp>
        <p:nvSpPr>
          <p:cNvPr id="6" name="Rectangle 7"/>
          <p:cNvSpPr>
            <a:spLocks noGrp="1" noChangeArrowheads="1"/>
          </p:cNvSpPr>
          <p:nvPr>
            <p:ph type="sldNum" sz="quarter" idx="12"/>
          </p:nvPr>
        </p:nvSpPr>
        <p:spPr>
          <a:ln/>
        </p:spPr>
        <p:txBody>
          <a:bodyPr/>
          <a:lstStyle>
            <a:lvl1pPr>
              <a:defRPr/>
            </a:lvl1pPr>
          </a:lstStyle>
          <a:p>
            <a:fld id="{378DD0E4-ABBE-4C60-B1F3-3A969598B13D}" type="slidenum">
              <a:rPr lang="en-US" altLang="en-US"/>
              <a:pPr/>
              <a:t>‹#›</a:t>
            </a:fld>
            <a:endParaRPr lang="en-US" altLang="en-US"/>
          </a:p>
        </p:txBody>
      </p:sp>
    </p:spTree>
    <p:extLst>
      <p:ext uri="{BB962C8B-B14F-4D97-AF65-F5344CB8AC3E}">
        <p14:creationId xmlns:p14="http://schemas.microsoft.com/office/powerpoint/2010/main" val="95960339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0"/>
            <a:ext cx="8229600" cy="7620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76400"/>
            <a:ext cx="4038600" cy="4724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76400"/>
            <a:ext cx="4038600" cy="4724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5"/>
          <p:cNvSpPr>
            <a:spLocks noGrp="1" noChangeArrowheads="1"/>
          </p:cNvSpPr>
          <p:nvPr>
            <p:ph type="dt" sz="half" idx="10"/>
          </p:nvPr>
        </p:nvSpPr>
        <p:spPr>
          <a:ln/>
        </p:spPr>
        <p:txBody>
          <a:bodyPr/>
          <a:lstStyle>
            <a:lvl1pPr>
              <a:defRPr/>
            </a:lvl1pPr>
          </a:lstStyle>
          <a:p>
            <a:pPr>
              <a:defRPr/>
            </a:pPr>
            <a:endParaRPr lang="en-US"/>
          </a:p>
        </p:txBody>
      </p:sp>
      <p:sp>
        <p:nvSpPr>
          <p:cNvPr id="6" name="Rectangle 6"/>
          <p:cNvSpPr>
            <a:spLocks noGrp="1" noChangeArrowheads="1"/>
          </p:cNvSpPr>
          <p:nvPr>
            <p:ph type="ftr" sz="quarter" idx="11"/>
          </p:nvPr>
        </p:nvSpPr>
        <p:spPr>
          <a:ln/>
        </p:spPr>
        <p:txBody>
          <a:bodyPr/>
          <a:lstStyle>
            <a:lvl1pPr>
              <a:defRPr/>
            </a:lvl1pPr>
          </a:lstStyle>
          <a:p>
            <a:pPr>
              <a:defRPr/>
            </a:pPr>
            <a:endParaRPr lang="en-US"/>
          </a:p>
        </p:txBody>
      </p:sp>
      <p:sp>
        <p:nvSpPr>
          <p:cNvPr id="7" name="Rectangle 7"/>
          <p:cNvSpPr>
            <a:spLocks noGrp="1" noChangeArrowheads="1"/>
          </p:cNvSpPr>
          <p:nvPr>
            <p:ph type="sldNum" sz="quarter" idx="12"/>
          </p:nvPr>
        </p:nvSpPr>
        <p:spPr>
          <a:ln/>
        </p:spPr>
        <p:txBody>
          <a:bodyPr/>
          <a:lstStyle>
            <a:lvl1pPr>
              <a:defRPr/>
            </a:lvl1pPr>
          </a:lstStyle>
          <a:p>
            <a:fld id="{21FD5ADA-52A2-4D38-9F3B-8C0BE1983793}" type="slidenum">
              <a:rPr lang="en-US" altLang="en-US"/>
              <a:pPr/>
              <a:t>‹#›</a:t>
            </a:fld>
            <a:endParaRPr lang="en-US" altLang="en-US"/>
          </a:p>
        </p:txBody>
      </p:sp>
    </p:spTree>
    <p:extLst>
      <p:ext uri="{BB962C8B-B14F-4D97-AF65-F5344CB8AC3E}">
        <p14:creationId xmlns:p14="http://schemas.microsoft.com/office/powerpoint/2010/main" val="124222205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5"/>
          <p:cNvSpPr>
            <a:spLocks noGrp="1" noChangeArrowheads="1"/>
          </p:cNvSpPr>
          <p:nvPr>
            <p:ph type="dt" sz="half" idx="10"/>
          </p:nvPr>
        </p:nvSpPr>
        <p:spPr>
          <a:ln/>
        </p:spPr>
        <p:txBody>
          <a:bodyPr/>
          <a:lstStyle>
            <a:lvl1pPr>
              <a:defRPr/>
            </a:lvl1pPr>
          </a:lstStyle>
          <a:p>
            <a:pPr>
              <a:defRPr/>
            </a:pPr>
            <a:endParaRPr lang="en-US"/>
          </a:p>
        </p:txBody>
      </p:sp>
      <p:sp>
        <p:nvSpPr>
          <p:cNvPr id="8" name="Rectangle 6"/>
          <p:cNvSpPr>
            <a:spLocks noGrp="1" noChangeArrowheads="1"/>
          </p:cNvSpPr>
          <p:nvPr>
            <p:ph type="ftr" sz="quarter" idx="11"/>
          </p:nvPr>
        </p:nvSpPr>
        <p:spPr>
          <a:ln/>
        </p:spPr>
        <p:txBody>
          <a:bodyPr/>
          <a:lstStyle>
            <a:lvl1pPr>
              <a:defRPr/>
            </a:lvl1pPr>
          </a:lstStyle>
          <a:p>
            <a:pPr>
              <a:defRPr/>
            </a:pPr>
            <a:endParaRPr lang="en-US"/>
          </a:p>
        </p:txBody>
      </p:sp>
      <p:sp>
        <p:nvSpPr>
          <p:cNvPr id="9" name="Rectangle 7"/>
          <p:cNvSpPr>
            <a:spLocks noGrp="1" noChangeArrowheads="1"/>
          </p:cNvSpPr>
          <p:nvPr>
            <p:ph type="sldNum" sz="quarter" idx="12"/>
          </p:nvPr>
        </p:nvSpPr>
        <p:spPr>
          <a:ln/>
        </p:spPr>
        <p:txBody>
          <a:bodyPr/>
          <a:lstStyle>
            <a:lvl1pPr>
              <a:defRPr/>
            </a:lvl1pPr>
          </a:lstStyle>
          <a:p>
            <a:fld id="{BBC9DCF4-F5C8-4C72-B80F-9C4607BD8928}" type="slidenum">
              <a:rPr lang="en-US" altLang="en-US"/>
              <a:pPr/>
              <a:t>‹#›</a:t>
            </a:fld>
            <a:endParaRPr lang="en-US" altLang="en-US"/>
          </a:p>
        </p:txBody>
      </p:sp>
    </p:spTree>
    <p:extLst>
      <p:ext uri="{BB962C8B-B14F-4D97-AF65-F5344CB8AC3E}">
        <p14:creationId xmlns:p14="http://schemas.microsoft.com/office/powerpoint/2010/main" val="191257328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0"/>
            <a:ext cx="8229600" cy="762000"/>
          </a:xfrm>
        </p:spPr>
        <p:txBody>
          <a:bodyPr/>
          <a:lstStyle/>
          <a:p>
            <a:r>
              <a:rPr lang="en-US" smtClean="0"/>
              <a:t>Click to edit Master title style</a:t>
            </a:r>
            <a:endParaRPr lang="en-US"/>
          </a:p>
        </p:txBody>
      </p:sp>
      <p:sp>
        <p:nvSpPr>
          <p:cNvPr id="3" name="Rectangle 5"/>
          <p:cNvSpPr>
            <a:spLocks noGrp="1" noChangeArrowheads="1"/>
          </p:cNvSpPr>
          <p:nvPr>
            <p:ph type="dt" sz="half" idx="10"/>
          </p:nvPr>
        </p:nvSpPr>
        <p:spPr>
          <a:ln/>
        </p:spPr>
        <p:txBody>
          <a:bodyPr/>
          <a:lstStyle>
            <a:lvl1pPr>
              <a:defRPr/>
            </a:lvl1pPr>
          </a:lstStyle>
          <a:p>
            <a:pPr>
              <a:defRPr/>
            </a:pPr>
            <a:endParaRPr lang="en-US"/>
          </a:p>
        </p:txBody>
      </p:sp>
      <p:sp>
        <p:nvSpPr>
          <p:cNvPr id="4" name="Rectangle 6"/>
          <p:cNvSpPr>
            <a:spLocks noGrp="1" noChangeArrowheads="1"/>
          </p:cNvSpPr>
          <p:nvPr>
            <p:ph type="ftr" sz="quarter" idx="11"/>
          </p:nvPr>
        </p:nvSpPr>
        <p:spPr>
          <a:ln/>
        </p:spPr>
        <p:txBody>
          <a:bodyPr/>
          <a:lstStyle>
            <a:lvl1pPr>
              <a:defRPr/>
            </a:lvl1pPr>
          </a:lstStyle>
          <a:p>
            <a:pPr>
              <a:defRPr/>
            </a:pPr>
            <a:endParaRPr lang="en-US"/>
          </a:p>
        </p:txBody>
      </p:sp>
      <p:sp>
        <p:nvSpPr>
          <p:cNvPr id="5" name="Rectangle 7"/>
          <p:cNvSpPr>
            <a:spLocks noGrp="1" noChangeArrowheads="1"/>
          </p:cNvSpPr>
          <p:nvPr>
            <p:ph type="sldNum" sz="quarter" idx="12"/>
          </p:nvPr>
        </p:nvSpPr>
        <p:spPr>
          <a:ln/>
        </p:spPr>
        <p:txBody>
          <a:bodyPr/>
          <a:lstStyle>
            <a:lvl1pPr>
              <a:defRPr/>
            </a:lvl1pPr>
          </a:lstStyle>
          <a:p>
            <a:fld id="{2269B4B4-A7DF-47E7-A376-47D8491E396D}" type="slidenum">
              <a:rPr lang="en-US" altLang="en-US"/>
              <a:pPr/>
              <a:t>‹#›</a:t>
            </a:fld>
            <a:endParaRPr lang="en-US" altLang="en-US"/>
          </a:p>
        </p:txBody>
      </p:sp>
    </p:spTree>
    <p:extLst>
      <p:ext uri="{BB962C8B-B14F-4D97-AF65-F5344CB8AC3E}">
        <p14:creationId xmlns:p14="http://schemas.microsoft.com/office/powerpoint/2010/main" val="196747096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5"/>
          <p:cNvSpPr>
            <a:spLocks noGrp="1" noChangeArrowheads="1"/>
          </p:cNvSpPr>
          <p:nvPr>
            <p:ph type="dt" sz="half" idx="10"/>
          </p:nvPr>
        </p:nvSpPr>
        <p:spPr>
          <a:ln/>
        </p:spPr>
        <p:txBody>
          <a:bodyPr/>
          <a:lstStyle>
            <a:lvl1pPr>
              <a:defRPr/>
            </a:lvl1pPr>
          </a:lstStyle>
          <a:p>
            <a:pPr>
              <a:defRPr/>
            </a:pPr>
            <a:endParaRPr lang="en-US"/>
          </a:p>
        </p:txBody>
      </p:sp>
      <p:sp>
        <p:nvSpPr>
          <p:cNvPr id="3" name="Rectangle 6"/>
          <p:cNvSpPr>
            <a:spLocks noGrp="1" noChangeArrowheads="1"/>
          </p:cNvSpPr>
          <p:nvPr>
            <p:ph type="ftr" sz="quarter" idx="11"/>
          </p:nvPr>
        </p:nvSpPr>
        <p:spPr>
          <a:ln/>
        </p:spPr>
        <p:txBody>
          <a:bodyPr/>
          <a:lstStyle>
            <a:lvl1pPr>
              <a:defRPr/>
            </a:lvl1pPr>
          </a:lstStyle>
          <a:p>
            <a:pPr>
              <a:defRPr/>
            </a:pPr>
            <a:endParaRPr lang="en-US"/>
          </a:p>
        </p:txBody>
      </p:sp>
      <p:sp>
        <p:nvSpPr>
          <p:cNvPr id="4" name="Rectangle 7"/>
          <p:cNvSpPr>
            <a:spLocks noGrp="1" noChangeArrowheads="1"/>
          </p:cNvSpPr>
          <p:nvPr>
            <p:ph type="sldNum" sz="quarter" idx="12"/>
          </p:nvPr>
        </p:nvSpPr>
        <p:spPr>
          <a:ln/>
        </p:spPr>
        <p:txBody>
          <a:bodyPr/>
          <a:lstStyle>
            <a:lvl1pPr>
              <a:defRPr/>
            </a:lvl1pPr>
          </a:lstStyle>
          <a:p>
            <a:fld id="{C83E2A16-E547-499D-ADF8-44BB0F473002}" type="slidenum">
              <a:rPr lang="en-US" altLang="en-US"/>
              <a:pPr/>
              <a:t>‹#›</a:t>
            </a:fld>
            <a:endParaRPr lang="en-US" altLang="en-US"/>
          </a:p>
        </p:txBody>
      </p:sp>
    </p:spTree>
    <p:extLst>
      <p:ext uri="{BB962C8B-B14F-4D97-AF65-F5344CB8AC3E}">
        <p14:creationId xmlns:p14="http://schemas.microsoft.com/office/powerpoint/2010/main" val="293020012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0"/>
            <a:ext cx="3008313" cy="1162050"/>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76200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92405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5"/>
          <p:cNvSpPr>
            <a:spLocks noGrp="1" noChangeArrowheads="1"/>
          </p:cNvSpPr>
          <p:nvPr>
            <p:ph type="dt" sz="half" idx="10"/>
          </p:nvPr>
        </p:nvSpPr>
        <p:spPr>
          <a:ln/>
        </p:spPr>
        <p:txBody>
          <a:bodyPr/>
          <a:lstStyle>
            <a:lvl1pPr>
              <a:defRPr/>
            </a:lvl1pPr>
          </a:lstStyle>
          <a:p>
            <a:pPr>
              <a:defRPr/>
            </a:pPr>
            <a:endParaRPr lang="en-US"/>
          </a:p>
        </p:txBody>
      </p:sp>
      <p:sp>
        <p:nvSpPr>
          <p:cNvPr id="6" name="Rectangle 6"/>
          <p:cNvSpPr>
            <a:spLocks noGrp="1" noChangeArrowheads="1"/>
          </p:cNvSpPr>
          <p:nvPr>
            <p:ph type="ftr" sz="quarter" idx="11"/>
          </p:nvPr>
        </p:nvSpPr>
        <p:spPr>
          <a:ln/>
        </p:spPr>
        <p:txBody>
          <a:bodyPr/>
          <a:lstStyle>
            <a:lvl1pPr>
              <a:defRPr/>
            </a:lvl1pPr>
          </a:lstStyle>
          <a:p>
            <a:pPr>
              <a:defRPr/>
            </a:pPr>
            <a:endParaRPr lang="en-US"/>
          </a:p>
        </p:txBody>
      </p:sp>
      <p:sp>
        <p:nvSpPr>
          <p:cNvPr id="7" name="Rectangle 7"/>
          <p:cNvSpPr>
            <a:spLocks noGrp="1" noChangeArrowheads="1"/>
          </p:cNvSpPr>
          <p:nvPr>
            <p:ph type="sldNum" sz="quarter" idx="12"/>
          </p:nvPr>
        </p:nvSpPr>
        <p:spPr>
          <a:ln/>
        </p:spPr>
        <p:txBody>
          <a:bodyPr/>
          <a:lstStyle>
            <a:lvl1pPr>
              <a:defRPr/>
            </a:lvl1pPr>
          </a:lstStyle>
          <a:p>
            <a:fld id="{3ABC0DF2-E3A5-4035-8B57-558A1E3DCF55}" type="slidenum">
              <a:rPr lang="en-US" altLang="en-US"/>
              <a:pPr/>
              <a:t>‹#›</a:t>
            </a:fld>
            <a:endParaRPr lang="en-US" altLang="en-US"/>
          </a:p>
        </p:txBody>
      </p:sp>
    </p:spTree>
    <p:extLst>
      <p:ext uri="{BB962C8B-B14F-4D97-AF65-F5344CB8AC3E}">
        <p14:creationId xmlns:p14="http://schemas.microsoft.com/office/powerpoint/2010/main" val="96895744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92162"/>
            <a:ext cx="8229600" cy="731838"/>
          </a:xfrm>
        </p:spPr>
        <p:txBody>
          <a:bodyPr>
            <a:normAutofit/>
          </a:bodyPr>
          <a:lstStyle>
            <a:lvl1pPr algn="l">
              <a:defRPr sz="3900" b="1"/>
            </a:lvl1pPr>
          </a:lstStyle>
          <a:p>
            <a:r>
              <a:rPr lang="en-US" dirty="0"/>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20D61AB-D7A7-4C96-ACE5-415152E1081E}" type="datetimeFigureOut">
              <a:rPr lang="en-US" smtClean="0"/>
              <a:t>4/2/2018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E51A93E-DFBB-4B86-AC79-F0A039637DA9}" type="slidenum">
              <a:rPr lang="en-US" smtClean="0"/>
              <a:t>‹#›</a:t>
            </a:fld>
            <a:endParaRPr lang="en-US" dirty="0"/>
          </a:p>
        </p:txBody>
      </p:sp>
    </p:spTree>
    <p:extLst>
      <p:ext uri="{BB962C8B-B14F-4D97-AF65-F5344CB8AC3E}">
        <p14:creationId xmlns:p14="http://schemas.microsoft.com/office/powerpoint/2010/main" val="53285325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5105400"/>
            <a:ext cx="5486400"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9175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6721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5"/>
          <p:cNvSpPr>
            <a:spLocks noGrp="1" noChangeArrowheads="1"/>
          </p:cNvSpPr>
          <p:nvPr>
            <p:ph type="dt" sz="half" idx="10"/>
          </p:nvPr>
        </p:nvSpPr>
        <p:spPr>
          <a:ln/>
        </p:spPr>
        <p:txBody>
          <a:bodyPr/>
          <a:lstStyle>
            <a:lvl1pPr>
              <a:defRPr/>
            </a:lvl1pPr>
          </a:lstStyle>
          <a:p>
            <a:pPr>
              <a:defRPr/>
            </a:pPr>
            <a:endParaRPr lang="en-US"/>
          </a:p>
        </p:txBody>
      </p:sp>
      <p:sp>
        <p:nvSpPr>
          <p:cNvPr id="6" name="Rectangle 6"/>
          <p:cNvSpPr>
            <a:spLocks noGrp="1" noChangeArrowheads="1"/>
          </p:cNvSpPr>
          <p:nvPr>
            <p:ph type="ftr" sz="quarter" idx="11"/>
          </p:nvPr>
        </p:nvSpPr>
        <p:spPr>
          <a:ln/>
        </p:spPr>
        <p:txBody>
          <a:bodyPr/>
          <a:lstStyle>
            <a:lvl1pPr>
              <a:defRPr/>
            </a:lvl1pPr>
          </a:lstStyle>
          <a:p>
            <a:pPr>
              <a:defRPr/>
            </a:pPr>
            <a:endParaRPr lang="en-US"/>
          </a:p>
        </p:txBody>
      </p:sp>
      <p:sp>
        <p:nvSpPr>
          <p:cNvPr id="7" name="Rectangle 7"/>
          <p:cNvSpPr>
            <a:spLocks noGrp="1" noChangeArrowheads="1"/>
          </p:cNvSpPr>
          <p:nvPr>
            <p:ph type="sldNum" sz="quarter" idx="12"/>
          </p:nvPr>
        </p:nvSpPr>
        <p:spPr>
          <a:ln/>
        </p:spPr>
        <p:txBody>
          <a:bodyPr/>
          <a:lstStyle>
            <a:lvl1pPr>
              <a:defRPr/>
            </a:lvl1pPr>
          </a:lstStyle>
          <a:p>
            <a:fld id="{2FE4FD27-E877-4B5F-B18C-7C064E7D7E94}" type="slidenum">
              <a:rPr lang="en-US" altLang="en-US"/>
              <a:pPr/>
              <a:t>‹#›</a:t>
            </a:fld>
            <a:endParaRPr lang="en-US" altLang="en-US"/>
          </a:p>
        </p:txBody>
      </p:sp>
    </p:spTree>
    <p:extLst>
      <p:ext uri="{BB962C8B-B14F-4D97-AF65-F5344CB8AC3E}">
        <p14:creationId xmlns:p14="http://schemas.microsoft.com/office/powerpoint/2010/main" val="88817038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0"/>
            <a:ext cx="8229600" cy="762000"/>
          </a:xfrm>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600200"/>
            <a:ext cx="8229600" cy="4724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5"/>
          <p:cNvSpPr>
            <a:spLocks noGrp="1" noChangeArrowheads="1"/>
          </p:cNvSpPr>
          <p:nvPr>
            <p:ph type="dt" sz="half" idx="10"/>
          </p:nvPr>
        </p:nvSpPr>
        <p:spPr>
          <a:ln/>
        </p:spPr>
        <p:txBody>
          <a:bodyPr/>
          <a:lstStyle>
            <a:lvl1pPr>
              <a:defRPr/>
            </a:lvl1pPr>
          </a:lstStyle>
          <a:p>
            <a:pPr>
              <a:defRPr/>
            </a:pPr>
            <a:endParaRPr lang="en-US"/>
          </a:p>
        </p:txBody>
      </p:sp>
      <p:sp>
        <p:nvSpPr>
          <p:cNvPr id="5" name="Rectangle 6"/>
          <p:cNvSpPr>
            <a:spLocks noGrp="1" noChangeArrowheads="1"/>
          </p:cNvSpPr>
          <p:nvPr>
            <p:ph type="ftr" sz="quarter" idx="11"/>
          </p:nvPr>
        </p:nvSpPr>
        <p:spPr>
          <a:ln/>
        </p:spPr>
        <p:txBody>
          <a:bodyPr/>
          <a:lstStyle>
            <a:lvl1pPr>
              <a:defRPr/>
            </a:lvl1pPr>
          </a:lstStyle>
          <a:p>
            <a:pPr>
              <a:defRPr/>
            </a:pPr>
            <a:endParaRPr lang="en-US"/>
          </a:p>
        </p:txBody>
      </p:sp>
      <p:sp>
        <p:nvSpPr>
          <p:cNvPr id="6" name="Rectangle 7"/>
          <p:cNvSpPr>
            <a:spLocks noGrp="1" noChangeArrowheads="1"/>
          </p:cNvSpPr>
          <p:nvPr>
            <p:ph type="sldNum" sz="quarter" idx="12"/>
          </p:nvPr>
        </p:nvSpPr>
        <p:spPr>
          <a:ln/>
        </p:spPr>
        <p:txBody>
          <a:bodyPr/>
          <a:lstStyle>
            <a:lvl1pPr>
              <a:defRPr/>
            </a:lvl1pPr>
          </a:lstStyle>
          <a:p>
            <a:fld id="{DF76337E-E686-43A0-AFFB-CE6374CC0941}" type="slidenum">
              <a:rPr lang="en-US" altLang="en-US"/>
              <a:pPr/>
              <a:t>‹#›</a:t>
            </a:fld>
            <a:endParaRPr lang="en-US" altLang="en-US"/>
          </a:p>
        </p:txBody>
      </p:sp>
    </p:spTree>
    <p:extLst>
      <p:ext uri="{BB962C8B-B14F-4D97-AF65-F5344CB8AC3E}">
        <p14:creationId xmlns:p14="http://schemas.microsoft.com/office/powerpoint/2010/main" val="51984666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838200"/>
            <a:ext cx="2057400" cy="55626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838200"/>
            <a:ext cx="6019800" cy="55626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5"/>
          <p:cNvSpPr>
            <a:spLocks noGrp="1" noChangeArrowheads="1"/>
          </p:cNvSpPr>
          <p:nvPr>
            <p:ph type="dt" sz="half" idx="10"/>
          </p:nvPr>
        </p:nvSpPr>
        <p:spPr>
          <a:ln/>
        </p:spPr>
        <p:txBody>
          <a:bodyPr/>
          <a:lstStyle>
            <a:lvl1pPr>
              <a:defRPr/>
            </a:lvl1pPr>
          </a:lstStyle>
          <a:p>
            <a:pPr>
              <a:defRPr/>
            </a:pPr>
            <a:endParaRPr lang="en-US"/>
          </a:p>
        </p:txBody>
      </p:sp>
      <p:sp>
        <p:nvSpPr>
          <p:cNvPr id="5" name="Rectangle 6"/>
          <p:cNvSpPr>
            <a:spLocks noGrp="1" noChangeArrowheads="1"/>
          </p:cNvSpPr>
          <p:nvPr>
            <p:ph type="ftr" sz="quarter" idx="11"/>
          </p:nvPr>
        </p:nvSpPr>
        <p:spPr>
          <a:ln/>
        </p:spPr>
        <p:txBody>
          <a:bodyPr/>
          <a:lstStyle>
            <a:lvl1pPr>
              <a:defRPr/>
            </a:lvl1pPr>
          </a:lstStyle>
          <a:p>
            <a:pPr>
              <a:defRPr/>
            </a:pPr>
            <a:endParaRPr lang="en-US"/>
          </a:p>
        </p:txBody>
      </p:sp>
      <p:sp>
        <p:nvSpPr>
          <p:cNvPr id="6" name="Rectangle 7"/>
          <p:cNvSpPr>
            <a:spLocks noGrp="1" noChangeArrowheads="1"/>
          </p:cNvSpPr>
          <p:nvPr>
            <p:ph type="sldNum" sz="quarter" idx="12"/>
          </p:nvPr>
        </p:nvSpPr>
        <p:spPr>
          <a:ln/>
        </p:spPr>
        <p:txBody>
          <a:bodyPr/>
          <a:lstStyle>
            <a:lvl1pPr>
              <a:defRPr/>
            </a:lvl1pPr>
          </a:lstStyle>
          <a:p>
            <a:fld id="{188F75B4-3664-4480-BC86-B5E6D2FC6B51}" type="slidenum">
              <a:rPr lang="en-US" altLang="en-US"/>
              <a:pPr/>
              <a:t>‹#›</a:t>
            </a:fld>
            <a:endParaRPr lang="en-US" altLang="en-US"/>
          </a:p>
        </p:txBody>
      </p:sp>
    </p:spTree>
    <p:extLst>
      <p:ext uri="{BB962C8B-B14F-4D97-AF65-F5344CB8AC3E}">
        <p14:creationId xmlns:p14="http://schemas.microsoft.com/office/powerpoint/2010/main" val="258063729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
        <p:nvSpPr>
          <p:cNvPr id="4" name="Date Placeholder 3"/>
          <p:cNvSpPr>
            <a:spLocks noGrp="1"/>
          </p:cNvSpPr>
          <p:nvPr>
            <p:ph type="dt" sz="half" idx="10"/>
          </p:nvPr>
        </p:nvSpPr>
        <p:spPr/>
        <p:txBody>
          <a:bodyPr/>
          <a:lstStyle/>
          <a:p>
            <a:fld id="{220D61AB-D7A7-4C96-ACE5-415152E1081E}" type="datetimeFigureOut">
              <a:rPr lang="en-US" smtClean="0"/>
              <a:t>4/2/2018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E51A93E-DFBB-4B86-AC79-F0A039637DA9}" type="slidenum">
              <a:rPr lang="en-US" smtClean="0"/>
              <a:t>‹#›</a:t>
            </a:fld>
            <a:endParaRPr lang="en-US" dirty="0"/>
          </a:p>
        </p:txBody>
      </p:sp>
    </p:spTree>
    <p:extLst>
      <p:ext uri="{BB962C8B-B14F-4D97-AF65-F5344CB8AC3E}">
        <p14:creationId xmlns:p14="http://schemas.microsoft.com/office/powerpoint/2010/main" val="327092821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20D61AB-D7A7-4C96-ACE5-415152E1081E}" type="datetimeFigureOut">
              <a:rPr lang="en-US" smtClean="0"/>
              <a:t>4/2/2018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0E51A93E-DFBB-4B86-AC79-F0A039637DA9}" type="slidenum">
              <a:rPr lang="en-US" smtClean="0"/>
              <a:t>‹#›</a:t>
            </a:fld>
            <a:endParaRPr lang="en-US" dirty="0"/>
          </a:p>
        </p:txBody>
      </p:sp>
    </p:spTree>
    <p:extLst>
      <p:ext uri="{BB962C8B-B14F-4D97-AF65-F5344CB8AC3E}">
        <p14:creationId xmlns:p14="http://schemas.microsoft.com/office/powerpoint/2010/main" val="254940659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674336"/>
            <a:ext cx="8229600" cy="762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447800"/>
            <a:ext cx="4040188" cy="72707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447800"/>
            <a:ext cx="4041775" cy="72707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20D61AB-D7A7-4C96-ACE5-415152E1081E}" type="datetimeFigureOut">
              <a:rPr lang="en-US" smtClean="0"/>
              <a:t>4/2/2018</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0E51A93E-DFBB-4B86-AC79-F0A039637DA9}" type="slidenum">
              <a:rPr lang="en-US" smtClean="0"/>
              <a:t>‹#›</a:t>
            </a:fld>
            <a:endParaRPr lang="en-US" dirty="0"/>
          </a:p>
        </p:txBody>
      </p:sp>
    </p:spTree>
    <p:extLst>
      <p:ext uri="{BB962C8B-B14F-4D97-AF65-F5344CB8AC3E}">
        <p14:creationId xmlns:p14="http://schemas.microsoft.com/office/powerpoint/2010/main" val="219531591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20D61AB-D7A7-4C96-ACE5-415152E1081E}" type="datetimeFigureOut">
              <a:rPr lang="en-US" smtClean="0"/>
              <a:t>4/2/2018</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0E51A93E-DFBB-4B86-AC79-F0A039637DA9}" type="slidenum">
              <a:rPr lang="en-US" smtClean="0"/>
              <a:t>‹#›</a:t>
            </a:fld>
            <a:endParaRPr lang="en-US" dirty="0"/>
          </a:p>
        </p:txBody>
      </p:sp>
    </p:spTree>
    <p:extLst>
      <p:ext uri="{BB962C8B-B14F-4D97-AF65-F5344CB8AC3E}">
        <p14:creationId xmlns:p14="http://schemas.microsoft.com/office/powerpoint/2010/main" val="348603318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20D61AB-D7A7-4C96-ACE5-415152E1081E}" type="datetimeFigureOut">
              <a:rPr lang="en-US" smtClean="0"/>
              <a:t>4/2/2018</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0E51A93E-DFBB-4B86-AC79-F0A039637DA9}" type="slidenum">
              <a:rPr lang="en-US" smtClean="0"/>
              <a:t>‹#›</a:t>
            </a:fld>
            <a:endParaRPr lang="en-US" dirty="0"/>
          </a:p>
        </p:txBody>
      </p:sp>
    </p:spTree>
    <p:extLst>
      <p:ext uri="{BB962C8B-B14F-4D97-AF65-F5344CB8AC3E}">
        <p14:creationId xmlns:p14="http://schemas.microsoft.com/office/powerpoint/2010/main" val="359667244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0"/>
            <a:ext cx="3008313" cy="68580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762000"/>
            <a:ext cx="5111750" cy="536416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47800"/>
            <a:ext cx="3008313" cy="46783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20D61AB-D7A7-4C96-ACE5-415152E1081E}" type="datetimeFigureOut">
              <a:rPr lang="en-US" smtClean="0"/>
              <a:t>4/2/2018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0E51A93E-DFBB-4B86-AC79-F0A039637DA9}" type="slidenum">
              <a:rPr lang="en-US" smtClean="0"/>
              <a:t>‹#›</a:t>
            </a:fld>
            <a:endParaRPr lang="en-US" dirty="0"/>
          </a:p>
        </p:txBody>
      </p:sp>
    </p:spTree>
    <p:extLst>
      <p:ext uri="{BB962C8B-B14F-4D97-AF65-F5344CB8AC3E}">
        <p14:creationId xmlns:p14="http://schemas.microsoft.com/office/powerpoint/2010/main" val="335652207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761999"/>
            <a:ext cx="5486400" cy="396557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20D61AB-D7A7-4C96-ACE5-415152E1081E}" type="datetimeFigureOut">
              <a:rPr lang="en-US" smtClean="0"/>
              <a:t>4/2/2018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0E51A93E-DFBB-4B86-AC79-F0A039637DA9}" type="slidenum">
              <a:rPr lang="en-US" smtClean="0"/>
              <a:t>‹#›</a:t>
            </a:fld>
            <a:endParaRPr lang="en-US" dirty="0"/>
          </a:p>
        </p:txBody>
      </p:sp>
    </p:spTree>
    <p:extLst>
      <p:ext uri="{BB962C8B-B14F-4D97-AF65-F5344CB8AC3E}">
        <p14:creationId xmlns:p14="http://schemas.microsoft.com/office/powerpoint/2010/main" val="389976623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3.jpe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6" Type="http://schemas.openxmlformats.org/officeDocument/2006/relationships/image" Target="../media/image6.png"/><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image" Target="../media/image5.png"/><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image" Target="../media/image4.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762000"/>
            <a:ext cx="8229600" cy="762000"/>
          </a:xfrm>
          <a:prstGeom prst="rect">
            <a:avLst/>
          </a:prstGeom>
        </p:spPr>
        <p:txBody>
          <a:bodyPr vert="horz" lIns="91440" tIns="45720" rIns="91440" bIns="45720" rtlCol="0" anchor="ctr">
            <a:normAutofit/>
          </a:bodyPr>
          <a:lstStyle/>
          <a:p>
            <a:r>
              <a:rPr lang="en-US" altLang="en-US" dirty="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ltLang="en-US" dirty="0"/>
              <a:t>Click to edit Master text styles</a:t>
            </a:r>
          </a:p>
          <a:p>
            <a:pPr lvl="1"/>
            <a:r>
              <a:rPr lang="en-US" altLang="en-US" dirty="0"/>
              <a:t>Second level</a:t>
            </a:r>
          </a:p>
          <a:p>
            <a:pPr lvl="2"/>
            <a:r>
              <a:rPr lang="en-US" altLang="en-US" dirty="0"/>
              <a:t>Third level</a:t>
            </a:r>
          </a:p>
          <a:p>
            <a:pPr lvl="3"/>
            <a:r>
              <a:rPr lang="en-US" altLang="en-US" dirty="0"/>
              <a:t>Fourth level</a:t>
            </a:r>
          </a:p>
          <a:p>
            <a:pPr lvl="4"/>
            <a:r>
              <a:rPr lang="en-US" altLang="en-US" dirty="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solidFill>
              </a:defRPr>
            </a:lvl1pPr>
          </a:lstStyle>
          <a:p>
            <a:fld id="{220D61AB-D7A7-4C96-ACE5-415152E1081E}" type="datetimeFigureOut">
              <a:rPr lang="en-US" smtClean="0"/>
              <a:pPr/>
              <a:t>4/2/2018</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solidFill>
              </a:defRPr>
            </a:lvl1pPr>
          </a:lstStyle>
          <a:p>
            <a:fld id="{0E51A93E-DFBB-4B86-AC79-F0A039637DA9}" type="slidenum">
              <a:rPr lang="en-US" smtClean="0"/>
              <a:pPr/>
              <a:t>‹#›</a:t>
            </a:fld>
            <a:endParaRPr lang="en-US" dirty="0"/>
          </a:p>
        </p:txBody>
      </p:sp>
    </p:spTree>
    <p:extLst>
      <p:ext uri="{BB962C8B-B14F-4D97-AF65-F5344CB8AC3E}">
        <p14:creationId xmlns:p14="http://schemas.microsoft.com/office/powerpoint/2010/main" val="2075232078"/>
      </p:ext>
    </p:extLst>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spcBef>
          <a:spcPct val="0"/>
        </a:spcBef>
        <a:buNone/>
        <a:defRPr sz="3900" b="1" kern="1200">
          <a:solidFill>
            <a:schemeClr val="tx1"/>
          </a:solidFill>
          <a:latin typeface="+mj-lt"/>
          <a:ea typeface="+mj-ea"/>
          <a:cs typeface="+mj-cs"/>
        </a:defRPr>
      </a:lvl1pPr>
    </p:titleStyle>
    <p:bodyStyle>
      <a:lvl1pPr marL="342900" indent="-342900" algn="l" defTabSz="914400" rtl="0" eaLnBrk="1" latinLnBrk="0" hangingPunct="1">
        <a:spcBef>
          <a:spcPct val="20000"/>
        </a:spcBef>
        <a:buClr>
          <a:srgbClr val="2D6CC0"/>
        </a:buClr>
        <a:buFont typeface="Arial" pitchFamily="34" charset="0"/>
        <a:buChar char="•"/>
        <a:defRPr sz="3000" kern="1200">
          <a:solidFill>
            <a:schemeClr val="tx1"/>
          </a:solidFill>
          <a:latin typeface="+mn-lt"/>
          <a:ea typeface="+mn-ea"/>
          <a:cs typeface="+mn-cs"/>
        </a:defRPr>
      </a:lvl1pPr>
      <a:lvl2pPr marL="742950" indent="-285750" algn="l" defTabSz="914400" rtl="0" eaLnBrk="1" latinLnBrk="0" hangingPunct="1">
        <a:spcBef>
          <a:spcPct val="20000"/>
        </a:spcBef>
        <a:buClr>
          <a:srgbClr val="F1A800"/>
        </a:buClr>
        <a:buFont typeface="Arial" pitchFamily="34" charset="0"/>
        <a:buChar char="•"/>
        <a:defRPr sz="2600" kern="1200">
          <a:solidFill>
            <a:schemeClr val="tx1"/>
          </a:solidFill>
          <a:latin typeface="+mn-lt"/>
          <a:ea typeface="+mn-ea"/>
          <a:cs typeface="+mn-cs"/>
        </a:defRPr>
      </a:lvl2pPr>
      <a:lvl3pPr marL="1143000" indent="-228600" algn="l" defTabSz="914400" rtl="0" eaLnBrk="1" latinLnBrk="0" hangingPunct="1">
        <a:spcBef>
          <a:spcPct val="20000"/>
        </a:spcBef>
        <a:buClr>
          <a:srgbClr val="898989"/>
        </a:buClr>
        <a:buFont typeface="Arial" pitchFamily="34" charset="0"/>
        <a:buChar char="•"/>
        <a:defRPr sz="2300" kern="1200">
          <a:solidFill>
            <a:schemeClr val="tx1"/>
          </a:solidFill>
          <a:latin typeface="+mn-lt"/>
          <a:ea typeface="+mn-ea"/>
          <a:cs typeface="+mn-cs"/>
        </a:defRPr>
      </a:lvl3pPr>
      <a:lvl4pPr marL="1600200" indent="-228600" algn="l" defTabSz="914400" rtl="0" eaLnBrk="1" latinLnBrk="0" hangingPunct="1">
        <a:spcBef>
          <a:spcPct val="20000"/>
        </a:spcBef>
        <a:buClr>
          <a:srgbClr val="F1A600"/>
        </a:buClr>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Clr>
          <a:srgbClr val="8A8A8A"/>
        </a:buClr>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9" name="Rectangle 3"/>
          <p:cNvSpPr>
            <a:spLocks noGrp="1" noChangeArrowheads="1"/>
          </p:cNvSpPr>
          <p:nvPr>
            <p:ph type="title"/>
          </p:nvPr>
        </p:nvSpPr>
        <p:spPr bwMode="auto">
          <a:xfrm>
            <a:off x="457200" y="685800"/>
            <a:ext cx="8229600"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91440" tIns="45720" rIns="91440" bIns="45720" numCol="1" anchor="b" anchorCtr="0" compatLnSpc="1">
            <a:prstTxWarp prst="textNoShape">
              <a:avLst/>
            </a:prstTxWarp>
          </a:bodyPr>
          <a:lstStyle/>
          <a:p>
            <a:pPr lvl="0"/>
            <a:r>
              <a:rPr lang="en-US"/>
              <a:t>Click to edit Master title style</a:t>
            </a:r>
          </a:p>
        </p:txBody>
      </p:sp>
      <p:sp>
        <p:nvSpPr>
          <p:cNvPr id="4100" name="Rectangle 4"/>
          <p:cNvSpPr>
            <a:spLocks noGrp="1" noChangeArrowheads="1"/>
          </p:cNvSpPr>
          <p:nvPr>
            <p:ph type="body" idx="1"/>
          </p:nvPr>
        </p:nvSpPr>
        <p:spPr bwMode="auto">
          <a:xfrm>
            <a:off x="457200" y="1524000"/>
            <a:ext cx="8229600" cy="472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101" name="Rectangle 5"/>
          <p:cNvSpPr>
            <a:spLocks noGrp="1" noChangeArrowheads="1"/>
          </p:cNvSpPr>
          <p:nvPr>
            <p:ph type="dt" sz="half" idx="2"/>
          </p:nvPr>
        </p:nvSpPr>
        <p:spPr bwMode="auto">
          <a:xfrm>
            <a:off x="457200" y="6400800"/>
            <a:ext cx="21336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lvl1pPr>
              <a:defRPr sz="1000" smtClean="0">
                <a:latin typeface="Arial" charset="0"/>
                <a:ea typeface="Geneva" charset="0"/>
              </a:defRPr>
            </a:lvl1pPr>
          </a:lstStyle>
          <a:p>
            <a:pPr>
              <a:defRPr/>
            </a:pPr>
            <a:endParaRPr lang="en-US"/>
          </a:p>
        </p:txBody>
      </p:sp>
      <p:sp>
        <p:nvSpPr>
          <p:cNvPr id="4102" name="Rectangle 6"/>
          <p:cNvSpPr>
            <a:spLocks noGrp="1" noChangeArrowheads="1"/>
          </p:cNvSpPr>
          <p:nvPr>
            <p:ph type="ftr" sz="quarter" idx="3"/>
          </p:nvPr>
        </p:nvSpPr>
        <p:spPr bwMode="auto">
          <a:xfrm>
            <a:off x="3124200" y="6400800"/>
            <a:ext cx="28956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lvl1pPr algn="ctr">
              <a:defRPr sz="1000" smtClean="0">
                <a:latin typeface="Arial" charset="0"/>
                <a:ea typeface="Geneva" charset="0"/>
              </a:defRPr>
            </a:lvl1pPr>
          </a:lstStyle>
          <a:p>
            <a:pPr>
              <a:defRPr/>
            </a:pPr>
            <a:endParaRPr lang="en-US"/>
          </a:p>
        </p:txBody>
      </p:sp>
      <p:sp>
        <p:nvSpPr>
          <p:cNvPr id="4103" name="Rectangle 7"/>
          <p:cNvSpPr>
            <a:spLocks noGrp="1" noChangeArrowheads="1"/>
          </p:cNvSpPr>
          <p:nvPr>
            <p:ph type="sldNum" sz="quarter" idx="4"/>
          </p:nvPr>
        </p:nvSpPr>
        <p:spPr bwMode="auto">
          <a:xfrm>
            <a:off x="6553200" y="6400800"/>
            <a:ext cx="21336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lvl1pPr algn="r">
              <a:defRPr sz="1000"/>
            </a:lvl1pPr>
          </a:lstStyle>
          <a:p>
            <a:fld id="{B54EBA99-9946-40C7-B5D0-F2B96DAC39D9}" type="slidenum">
              <a:rPr lang="en-US" altLang="en-US"/>
              <a:pPr/>
              <a:t>‹#›</a:t>
            </a:fld>
            <a:endParaRPr lang="en-US" altLang="en-US"/>
          </a:p>
        </p:txBody>
      </p:sp>
      <p:pic>
        <p:nvPicPr>
          <p:cNvPr id="1031" name="Picture 1" descr="inside_banner_01.jpg"/>
          <p:cNvPicPr>
            <a:picLocks noChangeAspect="1"/>
          </p:cNvPicPr>
          <p:nvPr userDrawn="1"/>
        </p:nvPicPr>
        <p:blipFill>
          <a:blip r:embed="rId13">
            <a:extLst>
              <a:ext uri="{28A0092B-C50C-407E-A947-70E740481C1C}">
                <a14:useLocalDpi xmlns:a14="http://schemas.microsoft.com/office/drawing/2010/main" val="0"/>
              </a:ext>
            </a:extLst>
          </a:blip>
          <a:srcRect/>
          <a:stretch>
            <a:fillRect/>
          </a:stretch>
        </p:blipFill>
        <p:spPr bwMode="auto">
          <a:xfrm>
            <a:off x="0" y="0"/>
            <a:ext cx="9144000" cy="758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09746197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iming>
    <p:tnLst>
      <p:par>
        <p:cTn id="1" dur="indefinite" restart="never" nodeType="tmRoot"/>
      </p:par>
    </p:tnLst>
  </p:timing>
  <p:txStyles>
    <p:titleStyle>
      <a:lvl1pPr algn="l" rtl="0" eaLnBrk="0" fontAlgn="base" hangingPunct="0">
        <a:spcBef>
          <a:spcPct val="0"/>
        </a:spcBef>
        <a:spcAft>
          <a:spcPct val="0"/>
        </a:spcAft>
        <a:defRPr sz="3900" b="1">
          <a:solidFill>
            <a:schemeClr val="tx1"/>
          </a:solidFill>
          <a:latin typeface="+mj-lt"/>
          <a:ea typeface="+mj-ea"/>
          <a:cs typeface="+mj-cs"/>
        </a:defRPr>
      </a:lvl1pPr>
      <a:lvl2pPr algn="l" rtl="0" eaLnBrk="0" fontAlgn="base" hangingPunct="0">
        <a:spcBef>
          <a:spcPct val="0"/>
        </a:spcBef>
        <a:spcAft>
          <a:spcPct val="0"/>
        </a:spcAft>
        <a:defRPr sz="3900" b="1">
          <a:solidFill>
            <a:schemeClr val="tx1"/>
          </a:solidFill>
          <a:latin typeface="Arial" charset="0"/>
          <a:ea typeface="Geneva" charset="0"/>
        </a:defRPr>
      </a:lvl2pPr>
      <a:lvl3pPr algn="l" rtl="0" eaLnBrk="0" fontAlgn="base" hangingPunct="0">
        <a:spcBef>
          <a:spcPct val="0"/>
        </a:spcBef>
        <a:spcAft>
          <a:spcPct val="0"/>
        </a:spcAft>
        <a:defRPr sz="3900" b="1">
          <a:solidFill>
            <a:schemeClr val="tx1"/>
          </a:solidFill>
          <a:latin typeface="Arial" charset="0"/>
          <a:ea typeface="Geneva" charset="0"/>
        </a:defRPr>
      </a:lvl3pPr>
      <a:lvl4pPr algn="l" rtl="0" eaLnBrk="0" fontAlgn="base" hangingPunct="0">
        <a:spcBef>
          <a:spcPct val="0"/>
        </a:spcBef>
        <a:spcAft>
          <a:spcPct val="0"/>
        </a:spcAft>
        <a:defRPr sz="3900" b="1">
          <a:solidFill>
            <a:schemeClr val="tx1"/>
          </a:solidFill>
          <a:latin typeface="Arial" charset="0"/>
          <a:ea typeface="Geneva" charset="0"/>
        </a:defRPr>
      </a:lvl4pPr>
      <a:lvl5pPr algn="l" rtl="0" eaLnBrk="0" fontAlgn="base" hangingPunct="0">
        <a:spcBef>
          <a:spcPct val="0"/>
        </a:spcBef>
        <a:spcAft>
          <a:spcPct val="0"/>
        </a:spcAft>
        <a:defRPr sz="3900" b="1">
          <a:solidFill>
            <a:schemeClr val="tx1"/>
          </a:solidFill>
          <a:latin typeface="Arial" charset="0"/>
          <a:ea typeface="Geneva" charset="0"/>
        </a:defRPr>
      </a:lvl5pPr>
      <a:lvl6pPr marL="457200" algn="l" rtl="0" fontAlgn="base">
        <a:spcBef>
          <a:spcPct val="0"/>
        </a:spcBef>
        <a:spcAft>
          <a:spcPct val="0"/>
        </a:spcAft>
        <a:defRPr sz="3900" b="1">
          <a:solidFill>
            <a:schemeClr val="tx1"/>
          </a:solidFill>
          <a:latin typeface="Arial" charset="0"/>
          <a:ea typeface="Geneva" charset="0"/>
        </a:defRPr>
      </a:lvl6pPr>
      <a:lvl7pPr marL="914400" algn="l" rtl="0" fontAlgn="base">
        <a:spcBef>
          <a:spcPct val="0"/>
        </a:spcBef>
        <a:spcAft>
          <a:spcPct val="0"/>
        </a:spcAft>
        <a:defRPr sz="3900" b="1">
          <a:solidFill>
            <a:schemeClr val="tx1"/>
          </a:solidFill>
          <a:latin typeface="Arial" charset="0"/>
          <a:ea typeface="Geneva" charset="0"/>
        </a:defRPr>
      </a:lvl7pPr>
      <a:lvl8pPr marL="1371600" algn="l" rtl="0" fontAlgn="base">
        <a:spcBef>
          <a:spcPct val="0"/>
        </a:spcBef>
        <a:spcAft>
          <a:spcPct val="0"/>
        </a:spcAft>
        <a:defRPr sz="3900" b="1">
          <a:solidFill>
            <a:schemeClr val="tx1"/>
          </a:solidFill>
          <a:latin typeface="Arial" charset="0"/>
          <a:ea typeface="Geneva" charset="0"/>
        </a:defRPr>
      </a:lvl8pPr>
      <a:lvl9pPr marL="1828800" algn="l" rtl="0" fontAlgn="base">
        <a:spcBef>
          <a:spcPct val="0"/>
        </a:spcBef>
        <a:spcAft>
          <a:spcPct val="0"/>
        </a:spcAft>
        <a:defRPr sz="3900" b="1">
          <a:solidFill>
            <a:schemeClr val="tx1"/>
          </a:solidFill>
          <a:latin typeface="Arial" charset="0"/>
          <a:ea typeface="Geneva" charset="0"/>
        </a:defRPr>
      </a:lvl9pPr>
    </p:titleStyle>
    <p:bodyStyle>
      <a:lvl1pPr marL="342900" indent="-342900" algn="l" rtl="0" eaLnBrk="0" fontAlgn="base" hangingPunct="0">
        <a:spcBef>
          <a:spcPct val="20000"/>
        </a:spcBef>
        <a:spcAft>
          <a:spcPct val="0"/>
        </a:spcAft>
        <a:buClr>
          <a:schemeClr val="tx2"/>
        </a:buClr>
        <a:buSzPct val="70000"/>
        <a:buFont typeface="Wingdings" panose="05000000000000000000" pitchFamily="2" charset="2"/>
        <a:buBlip>
          <a:blip r:embed="rId14"/>
        </a:buBlip>
        <a:defRPr sz="3000">
          <a:solidFill>
            <a:schemeClr val="tx1"/>
          </a:solidFill>
          <a:latin typeface="+mn-lt"/>
          <a:ea typeface="+mn-ea"/>
          <a:cs typeface="+mn-cs"/>
        </a:defRPr>
      </a:lvl1pPr>
      <a:lvl2pPr marL="692150" indent="-347663" algn="l" rtl="0" eaLnBrk="0" fontAlgn="base" hangingPunct="0">
        <a:spcBef>
          <a:spcPct val="20000"/>
        </a:spcBef>
        <a:spcAft>
          <a:spcPct val="0"/>
        </a:spcAft>
        <a:buClr>
          <a:schemeClr val="accent2"/>
        </a:buClr>
        <a:buSzPct val="70000"/>
        <a:buFont typeface="Wingdings" panose="05000000000000000000" pitchFamily="2" charset="2"/>
        <a:buBlip>
          <a:blip r:embed="rId15"/>
        </a:buBlip>
        <a:defRPr sz="2600">
          <a:solidFill>
            <a:schemeClr val="tx1"/>
          </a:solidFill>
          <a:latin typeface="+mn-lt"/>
          <a:ea typeface="+mn-ea"/>
        </a:defRPr>
      </a:lvl2pPr>
      <a:lvl3pPr marL="987425" indent="-293688" algn="l" rtl="0" eaLnBrk="0" fontAlgn="base" hangingPunct="0">
        <a:spcBef>
          <a:spcPct val="20000"/>
        </a:spcBef>
        <a:spcAft>
          <a:spcPct val="0"/>
        </a:spcAft>
        <a:buClr>
          <a:schemeClr val="accent1"/>
        </a:buClr>
        <a:buSzPct val="70000"/>
        <a:buFont typeface="Wingdings" panose="05000000000000000000" pitchFamily="2" charset="2"/>
        <a:buBlip>
          <a:blip r:embed="rId16"/>
        </a:buBlip>
        <a:defRPr sz="2300">
          <a:solidFill>
            <a:schemeClr val="tx1"/>
          </a:solidFill>
          <a:latin typeface="+mn-lt"/>
          <a:ea typeface="+mn-ea"/>
        </a:defRPr>
      </a:lvl3pPr>
      <a:lvl4pPr marL="1281113" indent="-292100" algn="l" rtl="0" eaLnBrk="0" fontAlgn="base" hangingPunct="0">
        <a:spcBef>
          <a:spcPct val="20000"/>
        </a:spcBef>
        <a:spcAft>
          <a:spcPct val="0"/>
        </a:spcAft>
        <a:buClr>
          <a:schemeClr val="tx2"/>
        </a:buClr>
        <a:buSzPct val="75000"/>
        <a:buFont typeface="Wingdings" panose="05000000000000000000" pitchFamily="2" charset="2"/>
        <a:buBlip>
          <a:blip r:embed="rId15"/>
        </a:buBlip>
        <a:defRPr sz="2000">
          <a:solidFill>
            <a:schemeClr val="tx1"/>
          </a:solidFill>
          <a:latin typeface="+mn-lt"/>
          <a:ea typeface="+mn-ea"/>
        </a:defRPr>
      </a:lvl4pPr>
      <a:lvl5pPr marL="1598613" indent="-315913" algn="l" rtl="0" eaLnBrk="0" fontAlgn="base" hangingPunct="0">
        <a:spcBef>
          <a:spcPct val="20000"/>
        </a:spcBef>
        <a:spcAft>
          <a:spcPct val="0"/>
        </a:spcAft>
        <a:buClr>
          <a:schemeClr val="folHlink"/>
        </a:buClr>
        <a:buSzPct val="80000"/>
        <a:buFont typeface="Wingdings" panose="05000000000000000000" pitchFamily="2" charset="2"/>
        <a:buBlip>
          <a:blip r:embed="rId16"/>
        </a:buBlip>
        <a:defRPr sz="2000">
          <a:solidFill>
            <a:schemeClr val="tx1"/>
          </a:solidFill>
          <a:latin typeface="+mn-lt"/>
          <a:ea typeface="+mn-ea"/>
        </a:defRPr>
      </a:lvl5pPr>
      <a:lvl6pPr marL="2055813" indent="-315913" algn="l" rtl="0" fontAlgn="base">
        <a:spcBef>
          <a:spcPct val="20000"/>
        </a:spcBef>
        <a:spcAft>
          <a:spcPct val="0"/>
        </a:spcAft>
        <a:buClr>
          <a:schemeClr val="folHlink"/>
        </a:buClr>
        <a:buSzPct val="80000"/>
        <a:buFont typeface="Wingdings" charset="0"/>
        <a:buBlip>
          <a:blip r:embed="rId16"/>
        </a:buBlip>
        <a:defRPr sz="2000">
          <a:solidFill>
            <a:schemeClr val="tx1"/>
          </a:solidFill>
          <a:latin typeface="+mn-lt"/>
          <a:ea typeface="+mn-ea"/>
        </a:defRPr>
      </a:lvl6pPr>
      <a:lvl7pPr marL="2513013" indent="-315913" algn="l" rtl="0" fontAlgn="base">
        <a:spcBef>
          <a:spcPct val="20000"/>
        </a:spcBef>
        <a:spcAft>
          <a:spcPct val="0"/>
        </a:spcAft>
        <a:buClr>
          <a:schemeClr val="folHlink"/>
        </a:buClr>
        <a:buSzPct val="80000"/>
        <a:buFont typeface="Wingdings" charset="0"/>
        <a:buBlip>
          <a:blip r:embed="rId16"/>
        </a:buBlip>
        <a:defRPr sz="2000">
          <a:solidFill>
            <a:schemeClr val="tx1"/>
          </a:solidFill>
          <a:latin typeface="+mn-lt"/>
          <a:ea typeface="+mn-ea"/>
        </a:defRPr>
      </a:lvl7pPr>
      <a:lvl8pPr marL="2970213" indent="-315913" algn="l" rtl="0" fontAlgn="base">
        <a:spcBef>
          <a:spcPct val="20000"/>
        </a:spcBef>
        <a:spcAft>
          <a:spcPct val="0"/>
        </a:spcAft>
        <a:buClr>
          <a:schemeClr val="folHlink"/>
        </a:buClr>
        <a:buSzPct val="80000"/>
        <a:buFont typeface="Wingdings" charset="0"/>
        <a:buBlip>
          <a:blip r:embed="rId16"/>
        </a:buBlip>
        <a:defRPr sz="2000">
          <a:solidFill>
            <a:schemeClr val="tx1"/>
          </a:solidFill>
          <a:latin typeface="+mn-lt"/>
          <a:ea typeface="+mn-ea"/>
        </a:defRPr>
      </a:lvl8pPr>
      <a:lvl9pPr marL="3427413" indent="-315913" algn="l" rtl="0" fontAlgn="base">
        <a:spcBef>
          <a:spcPct val="20000"/>
        </a:spcBef>
        <a:spcAft>
          <a:spcPct val="0"/>
        </a:spcAft>
        <a:buClr>
          <a:schemeClr val="folHlink"/>
        </a:buClr>
        <a:buSzPct val="80000"/>
        <a:buFont typeface="Wingdings" charset="0"/>
        <a:buBlip>
          <a:blip r:embed="rId16"/>
        </a:buBlip>
        <a:defRPr sz="2000">
          <a:solidFill>
            <a:schemeClr val="tx1"/>
          </a:solidFill>
          <a:latin typeface="+mn-lt"/>
          <a:ea typeface="+mn-ea"/>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9.xml"/><Relationship Id="rId1" Type="http://schemas.openxmlformats.org/officeDocument/2006/relationships/slideLayout" Target="../slideLayouts/slideLayout7.xml"/><Relationship Id="rId4" Type="http://schemas.openxmlformats.org/officeDocument/2006/relationships/image" Target="../media/image16.jpg"/></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0.xml"/><Relationship Id="rId1" Type="http://schemas.openxmlformats.org/officeDocument/2006/relationships/slideLayout" Target="../slideLayouts/slideLayout7.xml"/><Relationship Id="rId4" Type="http://schemas.openxmlformats.org/officeDocument/2006/relationships/image" Target="../media/image17.jpg"/></Relationships>
</file>

<file path=ppt/slides/_rels/slide1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1.xml"/><Relationship Id="rId1" Type="http://schemas.openxmlformats.org/officeDocument/2006/relationships/slideLayout" Target="../slideLayouts/slideLayout7.xml"/><Relationship Id="rId4" Type="http://schemas.openxmlformats.org/officeDocument/2006/relationships/image" Target="../media/image9.png"/></Relationships>
</file>

<file path=ppt/slides/_rels/slide1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2.xml"/><Relationship Id="rId1" Type="http://schemas.openxmlformats.org/officeDocument/2006/relationships/slideLayout" Target="../slideLayouts/slideLayout7.xml"/><Relationship Id="rId4" Type="http://schemas.openxmlformats.org/officeDocument/2006/relationships/image" Target="../media/image19.png"/></Relationships>
</file>

<file path=ppt/slides/_rels/slide1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3.xml"/><Relationship Id="rId1" Type="http://schemas.openxmlformats.org/officeDocument/2006/relationships/slideLayout" Target="../slideLayouts/slideLayout7.xml"/><Relationship Id="rId4" Type="http://schemas.openxmlformats.org/officeDocument/2006/relationships/image" Target="../media/image20.jpg"/></Relationships>
</file>

<file path=ppt/slides/_rels/slide15.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4.xml"/><Relationship Id="rId1" Type="http://schemas.openxmlformats.org/officeDocument/2006/relationships/slideLayout" Target="../slideLayouts/slideLayout7.xml"/><Relationship Id="rId4" Type="http://schemas.openxmlformats.org/officeDocument/2006/relationships/image" Target="../media/image9.png"/></Relationships>
</file>

<file path=ppt/slides/_rels/slide16.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15.xml"/><Relationship Id="rId1" Type="http://schemas.openxmlformats.org/officeDocument/2006/relationships/slideLayout" Target="../slideLayouts/slideLayout7.xml"/><Relationship Id="rId4" Type="http://schemas.openxmlformats.org/officeDocument/2006/relationships/image" Target="../media/image9.png"/></Relationships>
</file>

<file path=ppt/slides/_rels/slide17.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16.xml"/><Relationship Id="rId1" Type="http://schemas.openxmlformats.org/officeDocument/2006/relationships/slideLayout" Target="../slideLayouts/slideLayout7.xml"/><Relationship Id="rId4" Type="http://schemas.openxmlformats.org/officeDocument/2006/relationships/image" Target="../media/image9.png"/></Relationships>
</file>

<file path=ppt/slides/_rels/slide1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7.xml"/><Relationship Id="rId1" Type="http://schemas.openxmlformats.org/officeDocument/2006/relationships/slideLayout" Target="../slideLayouts/slideLayout7.xml"/><Relationship Id="rId4" Type="http://schemas.openxmlformats.org/officeDocument/2006/relationships/image" Target="../media/image24.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media/image9.png"/></Relationships>
</file>

<file path=ppt/slides/_rels/slide4.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image" Target="../media/image9.png"/></Relationships>
</file>

<file path=ppt/slides/_rels/slide5.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openxmlformats.org/officeDocument/2006/relationships/image" Target="../media/image9.png"/></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xml"/><Relationship Id="rId1" Type="http://schemas.openxmlformats.org/officeDocument/2006/relationships/slideLayout" Target="../slideLayouts/slideLayout7.xml"/><Relationship Id="rId4" Type="http://schemas.openxmlformats.org/officeDocument/2006/relationships/image" Target="../media/image12.jpeg"/></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6.xml"/><Relationship Id="rId1" Type="http://schemas.openxmlformats.org/officeDocument/2006/relationships/slideLayout" Target="../slideLayouts/slideLayout7.xml"/><Relationship Id="rId4" Type="http://schemas.openxmlformats.org/officeDocument/2006/relationships/image" Target="../media/image13.jpg"/></Relationships>
</file>

<file path=ppt/slides/_rels/slide8.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7.xml"/><Relationship Id="rId1" Type="http://schemas.openxmlformats.org/officeDocument/2006/relationships/slideLayout" Target="../slideLayouts/slideLayout7.xml"/><Relationship Id="rId4" Type="http://schemas.openxmlformats.org/officeDocument/2006/relationships/image" Target="../media/image9.png"/></Relationships>
</file>

<file path=ppt/slides/_rels/slide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8.xml"/><Relationship Id="rId1" Type="http://schemas.openxmlformats.org/officeDocument/2006/relationships/slideLayout" Target="../slideLayouts/slideLayout7.xml"/><Relationship Id="rId4"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ctrTitle"/>
          </p:nvPr>
        </p:nvSpPr>
        <p:spPr>
          <a:xfrm>
            <a:off x="3581400" y="838200"/>
            <a:ext cx="5181600" cy="2971800"/>
          </a:xfr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a:lstStyle/>
          <a:p>
            <a:pPr eaLnBrk="1" hangingPunct="1">
              <a:defRPr/>
            </a:pPr>
            <a:r>
              <a:rPr lang="en-US" sz="4400" dirty="0" smtClean="0"/>
              <a:t>Introduction to Clinical Teaching</a:t>
            </a:r>
          </a:p>
        </p:txBody>
      </p:sp>
      <p:sp>
        <p:nvSpPr>
          <p:cNvPr id="28675" name="Rectangle 3"/>
          <p:cNvSpPr>
            <a:spLocks noGrp="1" noChangeArrowheads="1"/>
          </p:cNvSpPr>
          <p:nvPr>
            <p:ph type="subTitle" idx="1"/>
          </p:nvPr>
        </p:nvSpPr>
        <p:spPr>
          <a:xfrm>
            <a:off x="3581400" y="4343400"/>
            <a:ext cx="5181600" cy="1295400"/>
          </a:xfr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a:lstStyle/>
          <a:p>
            <a:pPr eaLnBrk="1" hangingPunct="1">
              <a:defRPr/>
            </a:pPr>
            <a:r>
              <a:rPr lang="en-US" dirty="0" smtClean="0"/>
              <a:t>Bringing Education &amp; Service Together (BEST)</a:t>
            </a:r>
          </a:p>
        </p:txBody>
      </p:sp>
    </p:spTree>
    <p:extLst>
      <p:ext uri="{BB962C8B-B14F-4D97-AF65-F5344CB8AC3E}">
        <p14:creationId xmlns:p14="http://schemas.microsoft.com/office/powerpoint/2010/main" val="420236103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3" name="Picture 2"/>
          <p:cNvPicPr>
            <a:picLocks noChangeAspect="1"/>
          </p:cNvPicPr>
          <p:nvPr/>
        </p:nvPicPr>
        <p:blipFill>
          <a:blip r:embed="rId3"/>
          <a:stretch>
            <a:fillRect/>
          </a:stretch>
        </p:blipFill>
        <p:spPr>
          <a:xfrm>
            <a:off x="0" y="0"/>
            <a:ext cx="9144000" cy="1221581"/>
          </a:xfrm>
          <a:prstGeom prst="rect">
            <a:avLst/>
          </a:prstGeom>
        </p:spPr>
      </p:pic>
      <p:pic>
        <p:nvPicPr>
          <p:cNvPr id="4" name="Picture 3"/>
          <p:cNvPicPr>
            <a:picLocks noChangeAspect="1"/>
          </p:cNvPicPr>
          <p:nvPr/>
        </p:nvPicPr>
        <p:blipFill>
          <a:blip r:embed="rId3"/>
          <a:stretch>
            <a:fillRect/>
          </a:stretch>
        </p:blipFill>
        <p:spPr>
          <a:xfrm>
            <a:off x="0" y="-1"/>
            <a:ext cx="9144000" cy="1221581"/>
          </a:xfrm>
          <a:prstGeom prst="rect">
            <a:avLst/>
          </a:prstGeom>
        </p:spPr>
      </p:pic>
      <p:sp>
        <p:nvSpPr>
          <p:cNvPr id="5" name="TextBox 4"/>
          <p:cNvSpPr txBox="1"/>
          <p:nvPr/>
        </p:nvSpPr>
        <p:spPr>
          <a:xfrm>
            <a:off x="0" y="0"/>
            <a:ext cx="9144000" cy="1221581"/>
          </a:xfrm>
          <a:prstGeom prst="rect">
            <a:avLst/>
          </a:prstGeom>
        </p:spPr>
        <p:txBody>
          <a:bodyPr wrap="none" lIns="178594" tIns="0" rIns="178594" bIns="0" anchor="t"/>
          <a:lstStyle/>
          <a:p>
            <a:pPr algn="ctr"/>
            <a:r>
              <a:rPr lang="en-US" sz="6600" b="1" dirty="0" smtClean="0">
                <a:solidFill>
                  <a:srgbClr val="FFFFFF"/>
                </a:solidFill>
                <a:effectLst>
                  <a:outerShdw dist="30000" dir="2700000">
                    <a:srgbClr val="000000">
                      <a:alpha val="70000"/>
                    </a:srgbClr>
                  </a:outerShdw>
                </a:effectLst>
                <a:latin typeface="CooperHewitt-Medium"/>
              </a:rPr>
              <a:t>Student evaluations </a:t>
            </a:r>
          </a:p>
          <a:p>
            <a:pPr algn="ctr"/>
            <a:r>
              <a:rPr lang="en-US" sz="6600" b="1" dirty="0" smtClean="0">
                <a:solidFill>
                  <a:srgbClr val="FFFFFF"/>
                </a:solidFill>
                <a:effectLst>
                  <a:outerShdw dist="30000" dir="2700000">
                    <a:srgbClr val="000000">
                      <a:alpha val="70000"/>
                    </a:srgbClr>
                  </a:outerShdw>
                </a:effectLst>
                <a:latin typeface="CooperHewitt-Medium"/>
              </a:rPr>
              <a:t>of teaching</a:t>
            </a:r>
            <a:endParaRPr lang="en-US" sz="6600" b="1" dirty="0">
              <a:solidFill>
                <a:srgbClr val="FFFFFF"/>
              </a:solidFill>
              <a:effectLst>
                <a:outerShdw dist="30000" dir="2700000">
                  <a:srgbClr val="000000">
                    <a:alpha val="70000"/>
                  </a:srgbClr>
                </a:outerShdw>
              </a:effectLst>
              <a:latin typeface="CooperHewitt-Medium"/>
            </a:endParaRPr>
          </a:p>
        </p:txBody>
      </p:sp>
      <p:sp>
        <p:nvSpPr>
          <p:cNvPr id="6" name="TextBox 5"/>
          <p:cNvSpPr txBox="1"/>
          <p:nvPr/>
        </p:nvSpPr>
        <p:spPr>
          <a:xfrm>
            <a:off x="0" y="6768703"/>
            <a:ext cx="9144000" cy="85725"/>
          </a:xfrm>
          <a:prstGeom prst="rect">
            <a:avLst/>
          </a:prstGeom>
        </p:spPr>
        <p:txBody>
          <a:bodyPr wrap="none" lIns="178594" tIns="0" rIns="178594" bIns="0" anchor="t"/>
          <a:lstStyle/>
          <a:p>
            <a:pPr algn="l"/>
            <a:r>
              <a:rPr lang="en-US" sz="562" b="1">
                <a:solidFill>
                  <a:srgbClr val="FFFFFF"/>
                </a:solidFill>
                <a:latin typeface="Calibri"/>
              </a:rPr>
              <a:t>cc: AlicePopkorn - https://www.flickr.com/photos/14111752@N07</a:t>
            </a:r>
          </a:p>
        </p:txBody>
      </p:sp>
      <p:pic>
        <p:nvPicPr>
          <p:cNvPr id="2" name="Picture 1" descr="Governo si impegna a risolvere la vicenda dei docenti inidonei ..."/>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5399" y="2133601"/>
            <a:ext cx="9118601" cy="4760686"/>
          </a:xfrm>
          <a:prstGeom prst="rect">
            <a:avLst/>
          </a:prstGeom>
        </p:spPr>
      </p:pic>
    </p:spTree>
    <p:extLst>
      <p:ext uri="{BB962C8B-B14F-4D97-AF65-F5344CB8AC3E}">
        <p14:creationId xmlns:p14="http://schemas.microsoft.com/office/powerpoint/2010/main" val="211145438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0" y="0"/>
            <a:ext cx="9144000" cy="1221581"/>
          </a:xfrm>
          <a:prstGeom prst="rect">
            <a:avLst/>
          </a:prstGeom>
        </p:spPr>
      </p:pic>
      <p:sp>
        <p:nvSpPr>
          <p:cNvPr id="5" name="TextBox 4"/>
          <p:cNvSpPr txBox="1"/>
          <p:nvPr/>
        </p:nvSpPr>
        <p:spPr>
          <a:xfrm>
            <a:off x="0" y="0"/>
            <a:ext cx="4572000" cy="4495800"/>
          </a:xfrm>
          <a:prstGeom prst="rect">
            <a:avLst/>
          </a:prstGeom>
        </p:spPr>
        <p:txBody>
          <a:bodyPr wrap="none" lIns="178594" tIns="0" rIns="178594" bIns="0" anchor="t"/>
          <a:lstStyle/>
          <a:p>
            <a:pPr algn="ctr"/>
            <a:endParaRPr lang="en-US" sz="5400" b="1" dirty="0">
              <a:solidFill>
                <a:srgbClr val="FFFFFF"/>
              </a:solidFill>
              <a:effectLst>
                <a:outerShdw dist="30000" dir="2700000">
                  <a:srgbClr val="000000">
                    <a:alpha val="70000"/>
                  </a:srgbClr>
                </a:outerShdw>
              </a:effectLst>
              <a:latin typeface="CooperHewitt-Medium"/>
            </a:endParaRPr>
          </a:p>
        </p:txBody>
      </p:sp>
      <p:pic>
        <p:nvPicPr>
          <p:cNvPr id="3" name="Picture 2" descr="Alcahueta de Oro: &quot;SHE IS SO UNUSUAL&quot;. CYNDI LAUPER: El eterno ..."/>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419600" y="-49426"/>
            <a:ext cx="4753429" cy="6929197"/>
          </a:xfrm>
          <a:prstGeom prst="rect">
            <a:avLst/>
          </a:prstGeom>
        </p:spPr>
      </p:pic>
      <p:sp>
        <p:nvSpPr>
          <p:cNvPr id="7" name="Rectangle 6"/>
          <p:cNvSpPr/>
          <p:nvPr/>
        </p:nvSpPr>
        <p:spPr>
          <a:xfrm>
            <a:off x="181656" y="816739"/>
            <a:ext cx="4056288" cy="3139321"/>
          </a:xfrm>
          <a:prstGeom prst="rect">
            <a:avLst/>
          </a:prstGeom>
        </p:spPr>
        <p:txBody>
          <a:bodyPr wrap="square">
            <a:spAutoFit/>
          </a:bodyPr>
          <a:lstStyle/>
          <a:p>
            <a:pPr algn="ctr"/>
            <a:r>
              <a:rPr lang="en-US" sz="6600" b="1" dirty="0">
                <a:solidFill>
                  <a:srgbClr val="FFFFFF"/>
                </a:solidFill>
                <a:effectLst>
                  <a:outerShdw dist="30000" dir="2700000">
                    <a:srgbClr val="000000">
                      <a:alpha val="70000"/>
                    </a:srgbClr>
                  </a:outerShdw>
                </a:effectLst>
                <a:latin typeface="CooperHewitt-Medium"/>
              </a:rPr>
              <a:t>1980’s Cognitive </a:t>
            </a:r>
            <a:r>
              <a:rPr lang="en-US" sz="6600" b="1" dirty="0" smtClean="0">
                <a:solidFill>
                  <a:srgbClr val="FFFFFF"/>
                </a:solidFill>
                <a:effectLst>
                  <a:outerShdw dist="30000" dir="2700000">
                    <a:srgbClr val="000000">
                      <a:alpha val="70000"/>
                    </a:srgbClr>
                  </a:outerShdw>
                </a:effectLst>
                <a:latin typeface="CooperHewitt-Medium"/>
              </a:rPr>
              <a:t>Learning </a:t>
            </a:r>
            <a:endParaRPr lang="en-US" sz="6600" b="1" dirty="0">
              <a:solidFill>
                <a:srgbClr val="FFFFFF"/>
              </a:solidFill>
              <a:effectLst>
                <a:outerShdw dist="30000" dir="2700000">
                  <a:srgbClr val="000000">
                    <a:alpha val="70000"/>
                  </a:srgbClr>
                </a:outerShdw>
              </a:effectLst>
              <a:latin typeface="CooperHewitt-Medium"/>
            </a:endParaRPr>
          </a:p>
        </p:txBody>
      </p:sp>
    </p:spTree>
    <p:extLst>
      <p:ext uri="{BB962C8B-B14F-4D97-AF65-F5344CB8AC3E}">
        <p14:creationId xmlns:p14="http://schemas.microsoft.com/office/powerpoint/2010/main" val="130936441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stretch>
            <a:fillRect/>
          </a:stretch>
        </p:blipFill>
        <p:spPr>
          <a:xfrm>
            <a:off x="0" y="396478"/>
            <a:ext cx="9144000" cy="6448425"/>
          </a:xfrm>
          <a:prstGeom prst="rect">
            <a:avLst/>
          </a:prstGeom>
        </p:spPr>
      </p:pic>
      <p:pic>
        <p:nvPicPr>
          <p:cNvPr id="2" name="Picture 1"/>
          <p:cNvPicPr>
            <a:picLocks noChangeAspect="1"/>
          </p:cNvPicPr>
          <p:nvPr/>
        </p:nvPicPr>
        <p:blipFill>
          <a:blip r:embed="rId4"/>
          <a:stretch>
            <a:fillRect/>
          </a:stretch>
        </p:blipFill>
        <p:spPr>
          <a:xfrm>
            <a:off x="0" y="0"/>
            <a:ext cx="9144000" cy="792956"/>
          </a:xfrm>
          <a:prstGeom prst="rect">
            <a:avLst/>
          </a:prstGeom>
        </p:spPr>
      </p:pic>
      <p:pic>
        <p:nvPicPr>
          <p:cNvPr id="3" name="Picture 2"/>
          <p:cNvPicPr>
            <a:picLocks noChangeAspect="1"/>
          </p:cNvPicPr>
          <p:nvPr/>
        </p:nvPicPr>
        <p:blipFill>
          <a:blip r:embed="rId4"/>
          <a:stretch>
            <a:fillRect/>
          </a:stretch>
        </p:blipFill>
        <p:spPr>
          <a:xfrm>
            <a:off x="0" y="0"/>
            <a:ext cx="9144000" cy="792956"/>
          </a:xfrm>
          <a:prstGeom prst="rect">
            <a:avLst/>
          </a:prstGeom>
        </p:spPr>
      </p:pic>
      <p:sp>
        <p:nvSpPr>
          <p:cNvPr id="4" name="TextBox 3"/>
          <p:cNvSpPr txBox="1"/>
          <p:nvPr/>
        </p:nvSpPr>
        <p:spPr>
          <a:xfrm>
            <a:off x="0" y="0"/>
            <a:ext cx="9144000" cy="792956"/>
          </a:xfrm>
          <a:prstGeom prst="rect">
            <a:avLst/>
          </a:prstGeom>
        </p:spPr>
        <p:txBody>
          <a:bodyPr wrap="none" lIns="178594" tIns="0" rIns="178594" bIns="0" anchor="t"/>
          <a:lstStyle/>
          <a:p>
            <a:pPr algn="ctr"/>
            <a:r>
              <a:rPr lang="en-US" sz="5203" b="1" dirty="0" smtClean="0">
                <a:solidFill>
                  <a:srgbClr val="FFFFFF"/>
                </a:solidFill>
                <a:effectLst>
                  <a:outerShdw dist="30000" dir="2700000">
                    <a:srgbClr val="000000">
                      <a:alpha val="70000"/>
                    </a:srgbClr>
                  </a:outerShdw>
                </a:effectLst>
                <a:latin typeface="CooperHewitt-Medium"/>
              </a:rPr>
              <a:t>Encoding</a:t>
            </a:r>
            <a:endParaRPr lang="en-US" sz="5203" b="1" dirty="0">
              <a:solidFill>
                <a:srgbClr val="FFFFFF"/>
              </a:solidFill>
              <a:effectLst>
                <a:outerShdw dist="30000" dir="2700000">
                  <a:srgbClr val="000000">
                    <a:alpha val="70000"/>
                  </a:srgbClr>
                </a:outerShdw>
              </a:effectLst>
              <a:latin typeface="CooperHewitt-Medium"/>
            </a:endParaRPr>
          </a:p>
        </p:txBody>
      </p:sp>
    </p:spTree>
    <p:extLst>
      <p:ext uri="{BB962C8B-B14F-4D97-AF65-F5344CB8AC3E}">
        <p14:creationId xmlns:p14="http://schemas.microsoft.com/office/powerpoint/2010/main" val="304826051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0" y="0"/>
            <a:ext cx="9144000" cy="792956"/>
          </a:xfrm>
          <a:prstGeom prst="rect">
            <a:avLst/>
          </a:prstGeom>
        </p:spPr>
      </p:pic>
      <p:pic>
        <p:nvPicPr>
          <p:cNvPr id="3" name="Picture 2"/>
          <p:cNvPicPr>
            <a:picLocks noChangeAspect="1"/>
          </p:cNvPicPr>
          <p:nvPr/>
        </p:nvPicPr>
        <p:blipFill>
          <a:blip r:embed="rId3"/>
          <a:stretch>
            <a:fillRect/>
          </a:stretch>
        </p:blipFill>
        <p:spPr>
          <a:xfrm>
            <a:off x="0" y="0"/>
            <a:ext cx="9144000" cy="792956"/>
          </a:xfrm>
          <a:prstGeom prst="rect">
            <a:avLst/>
          </a:prstGeom>
        </p:spPr>
      </p:pic>
      <p:pic>
        <p:nvPicPr>
          <p:cNvPr id="6" name="Picture 5"/>
          <p:cNvPicPr>
            <a:picLocks noChangeAspect="1"/>
          </p:cNvPicPr>
          <p:nvPr/>
        </p:nvPicPr>
        <p:blipFill>
          <a:blip r:embed="rId4"/>
          <a:stretch>
            <a:fillRect/>
          </a:stretch>
        </p:blipFill>
        <p:spPr>
          <a:xfrm>
            <a:off x="0" y="10886"/>
            <a:ext cx="4572000" cy="6858000"/>
          </a:xfrm>
          <a:prstGeom prst="rect">
            <a:avLst/>
          </a:prstGeom>
        </p:spPr>
      </p:pic>
      <p:sp>
        <p:nvSpPr>
          <p:cNvPr id="7" name="Rectangle 6"/>
          <p:cNvSpPr/>
          <p:nvPr/>
        </p:nvSpPr>
        <p:spPr>
          <a:xfrm>
            <a:off x="4724400" y="1491734"/>
            <a:ext cx="4191000" cy="2308324"/>
          </a:xfrm>
          <a:prstGeom prst="rect">
            <a:avLst/>
          </a:prstGeom>
        </p:spPr>
        <p:txBody>
          <a:bodyPr wrap="square">
            <a:spAutoFit/>
          </a:bodyPr>
          <a:lstStyle/>
          <a:p>
            <a:pPr algn="ctr"/>
            <a:r>
              <a:rPr lang="en-US" sz="7200" b="1" dirty="0">
                <a:solidFill>
                  <a:srgbClr val="FFFFFF"/>
                </a:solidFill>
                <a:effectLst>
                  <a:outerShdw dist="30000" dir="2700000">
                    <a:srgbClr val="000000">
                      <a:alpha val="70000"/>
                    </a:srgbClr>
                  </a:outerShdw>
                </a:effectLst>
                <a:latin typeface="CooperHewitt-Medium"/>
              </a:rPr>
              <a:t>Learning culture</a:t>
            </a:r>
          </a:p>
        </p:txBody>
      </p:sp>
    </p:spTree>
    <p:extLst>
      <p:ext uri="{BB962C8B-B14F-4D97-AF65-F5344CB8AC3E}">
        <p14:creationId xmlns:p14="http://schemas.microsoft.com/office/powerpoint/2010/main" val="18200843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0" y="0"/>
            <a:ext cx="9144000" cy="792956"/>
          </a:xfrm>
          <a:prstGeom prst="rect">
            <a:avLst/>
          </a:prstGeom>
        </p:spPr>
      </p:pic>
      <p:pic>
        <p:nvPicPr>
          <p:cNvPr id="3" name="Picture 2"/>
          <p:cNvPicPr>
            <a:picLocks noChangeAspect="1"/>
          </p:cNvPicPr>
          <p:nvPr/>
        </p:nvPicPr>
        <p:blipFill>
          <a:blip r:embed="rId3"/>
          <a:stretch>
            <a:fillRect/>
          </a:stretch>
        </p:blipFill>
        <p:spPr>
          <a:xfrm>
            <a:off x="0" y="0"/>
            <a:ext cx="9144000" cy="792956"/>
          </a:xfrm>
          <a:prstGeom prst="rect">
            <a:avLst/>
          </a:prstGeom>
        </p:spPr>
      </p:pic>
      <p:sp>
        <p:nvSpPr>
          <p:cNvPr id="4" name="TextBox 3"/>
          <p:cNvSpPr txBox="1"/>
          <p:nvPr/>
        </p:nvSpPr>
        <p:spPr>
          <a:xfrm>
            <a:off x="0" y="0"/>
            <a:ext cx="9144000" cy="792956"/>
          </a:xfrm>
          <a:prstGeom prst="rect">
            <a:avLst/>
          </a:prstGeom>
        </p:spPr>
        <p:txBody>
          <a:bodyPr wrap="none" lIns="178594" tIns="0" rIns="178594" bIns="0" anchor="t"/>
          <a:lstStyle/>
          <a:p>
            <a:pPr algn="ctr"/>
            <a:r>
              <a:rPr lang="en-US" sz="5203" b="1" dirty="0" smtClean="0">
                <a:solidFill>
                  <a:srgbClr val="FFFFFF"/>
                </a:solidFill>
                <a:effectLst>
                  <a:outerShdw dist="30000" dir="2700000">
                    <a:srgbClr val="000000">
                      <a:alpha val="70000"/>
                    </a:srgbClr>
                  </a:outerShdw>
                </a:effectLst>
                <a:latin typeface="CooperHewitt-Medium"/>
              </a:rPr>
              <a:t>Role modeling</a:t>
            </a:r>
            <a:endParaRPr lang="en-US" sz="5203" b="1" dirty="0">
              <a:solidFill>
                <a:srgbClr val="FFFFFF"/>
              </a:solidFill>
              <a:effectLst>
                <a:outerShdw dist="30000" dir="2700000">
                  <a:srgbClr val="000000">
                    <a:alpha val="70000"/>
                  </a:srgbClr>
                </a:outerShdw>
              </a:effectLst>
              <a:latin typeface="CooperHewitt-Medium"/>
            </a:endParaRPr>
          </a:p>
        </p:txBody>
      </p:sp>
      <p:pic>
        <p:nvPicPr>
          <p:cNvPr id="6" name="Picture 5" descr="Abantor: April 201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545771" y="812800"/>
            <a:ext cx="6052457" cy="6052457"/>
          </a:xfrm>
          <a:prstGeom prst="rect">
            <a:avLst/>
          </a:prstGeom>
        </p:spPr>
      </p:pic>
    </p:spTree>
    <p:extLst>
      <p:ext uri="{BB962C8B-B14F-4D97-AF65-F5344CB8AC3E}">
        <p14:creationId xmlns:p14="http://schemas.microsoft.com/office/powerpoint/2010/main" val="372194950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0" y="0"/>
            <a:ext cx="9144000" cy="6858000"/>
          </a:xfrm>
          <a:prstGeom prst="rect">
            <a:avLst/>
          </a:prstGeom>
        </p:spPr>
      </p:pic>
      <p:pic>
        <p:nvPicPr>
          <p:cNvPr id="3" name="Picture 2"/>
          <p:cNvPicPr>
            <a:picLocks noChangeAspect="1"/>
          </p:cNvPicPr>
          <p:nvPr/>
        </p:nvPicPr>
        <p:blipFill>
          <a:blip r:embed="rId4"/>
          <a:stretch>
            <a:fillRect/>
          </a:stretch>
        </p:blipFill>
        <p:spPr>
          <a:xfrm>
            <a:off x="0" y="0"/>
            <a:ext cx="9144000" cy="1221581"/>
          </a:xfrm>
          <a:prstGeom prst="rect">
            <a:avLst/>
          </a:prstGeom>
        </p:spPr>
      </p:pic>
      <p:pic>
        <p:nvPicPr>
          <p:cNvPr id="4" name="Picture 3"/>
          <p:cNvPicPr>
            <a:picLocks noChangeAspect="1"/>
          </p:cNvPicPr>
          <p:nvPr/>
        </p:nvPicPr>
        <p:blipFill>
          <a:blip r:embed="rId4"/>
          <a:stretch>
            <a:fillRect/>
          </a:stretch>
        </p:blipFill>
        <p:spPr>
          <a:xfrm>
            <a:off x="0" y="0"/>
            <a:ext cx="9144000" cy="1221581"/>
          </a:xfrm>
          <a:prstGeom prst="rect">
            <a:avLst/>
          </a:prstGeom>
        </p:spPr>
      </p:pic>
      <p:sp>
        <p:nvSpPr>
          <p:cNvPr id="5" name="TextBox 4"/>
          <p:cNvSpPr txBox="1"/>
          <p:nvPr/>
        </p:nvSpPr>
        <p:spPr>
          <a:xfrm>
            <a:off x="0" y="0"/>
            <a:ext cx="9144000" cy="1221581"/>
          </a:xfrm>
          <a:prstGeom prst="rect">
            <a:avLst/>
          </a:prstGeom>
        </p:spPr>
        <p:txBody>
          <a:bodyPr wrap="none" lIns="178594" tIns="0" rIns="178594" bIns="0" anchor="t"/>
          <a:lstStyle/>
          <a:p>
            <a:pPr algn="ctr"/>
            <a:r>
              <a:rPr lang="en-US" sz="8015" b="1">
                <a:solidFill>
                  <a:srgbClr val="FFFFFF"/>
                </a:solidFill>
                <a:effectLst>
                  <a:outerShdw dist="30000" dir="2700000">
                    <a:srgbClr val="000000">
                      <a:alpha val="70000"/>
                    </a:srgbClr>
                  </a:outerShdw>
                </a:effectLst>
                <a:latin typeface="CooperHewitt-Medium"/>
              </a:rPr>
              <a:t>Adult Learning</a:t>
            </a:r>
          </a:p>
        </p:txBody>
      </p:sp>
      <p:sp>
        <p:nvSpPr>
          <p:cNvPr id="6" name="TextBox 5"/>
          <p:cNvSpPr txBox="1"/>
          <p:nvPr/>
        </p:nvSpPr>
        <p:spPr>
          <a:xfrm>
            <a:off x="0" y="6768703"/>
            <a:ext cx="9144000" cy="85725"/>
          </a:xfrm>
          <a:prstGeom prst="rect">
            <a:avLst/>
          </a:prstGeom>
        </p:spPr>
        <p:txBody>
          <a:bodyPr wrap="none" lIns="178594" tIns="0" rIns="178594" bIns="0" anchor="t"/>
          <a:lstStyle/>
          <a:p>
            <a:pPr algn="l"/>
            <a:r>
              <a:rPr lang="en-US" sz="562" b="1">
                <a:solidFill>
                  <a:srgbClr val="FFFFFF"/>
                </a:solidFill>
                <a:latin typeface="Calibri"/>
              </a:rPr>
              <a:t>cc: USFWS Pacific - https://www.flickr.com/photos/52133016@N08</a:t>
            </a:r>
          </a:p>
        </p:txBody>
      </p:sp>
    </p:spTree>
    <p:extLst>
      <p:ext uri="{BB962C8B-B14F-4D97-AF65-F5344CB8AC3E}">
        <p14:creationId xmlns:p14="http://schemas.microsoft.com/office/powerpoint/2010/main" val="315674049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0" y="0"/>
            <a:ext cx="9144000" cy="6858000"/>
          </a:xfrm>
          <a:prstGeom prst="rect">
            <a:avLst/>
          </a:prstGeom>
        </p:spPr>
      </p:pic>
      <p:pic>
        <p:nvPicPr>
          <p:cNvPr id="3" name="Picture 2"/>
          <p:cNvPicPr>
            <a:picLocks noChangeAspect="1"/>
          </p:cNvPicPr>
          <p:nvPr/>
        </p:nvPicPr>
        <p:blipFill>
          <a:blip r:embed="rId4"/>
          <a:stretch>
            <a:fillRect/>
          </a:stretch>
        </p:blipFill>
        <p:spPr>
          <a:xfrm>
            <a:off x="0" y="0"/>
            <a:ext cx="9144000" cy="1050131"/>
          </a:xfrm>
          <a:prstGeom prst="rect">
            <a:avLst/>
          </a:prstGeom>
        </p:spPr>
      </p:pic>
      <p:pic>
        <p:nvPicPr>
          <p:cNvPr id="4" name="Picture 3"/>
          <p:cNvPicPr>
            <a:picLocks noChangeAspect="1"/>
          </p:cNvPicPr>
          <p:nvPr/>
        </p:nvPicPr>
        <p:blipFill>
          <a:blip r:embed="rId4"/>
          <a:stretch>
            <a:fillRect/>
          </a:stretch>
        </p:blipFill>
        <p:spPr>
          <a:xfrm>
            <a:off x="0" y="0"/>
            <a:ext cx="9144000" cy="1050131"/>
          </a:xfrm>
          <a:prstGeom prst="rect">
            <a:avLst/>
          </a:prstGeom>
        </p:spPr>
      </p:pic>
      <p:sp>
        <p:nvSpPr>
          <p:cNvPr id="5" name="TextBox 4"/>
          <p:cNvSpPr txBox="1"/>
          <p:nvPr/>
        </p:nvSpPr>
        <p:spPr>
          <a:xfrm>
            <a:off x="0" y="0"/>
            <a:ext cx="9144000" cy="1050131"/>
          </a:xfrm>
          <a:prstGeom prst="rect">
            <a:avLst/>
          </a:prstGeom>
        </p:spPr>
        <p:txBody>
          <a:bodyPr wrap="none" lIns="178594" tIns="0" rIns="178594" bIns="0" anchor="t"/>
          <a:lstStyle/>
          <a:p>
            <a:pPr algn="ctr"/>
            <a:r>
              <a:rPr lang="en-US" sz="6890" b="1">
                <a:solidFill>
                  <a:srgbClr val="FFFFFF"/>
                </a:solidFill>
                <a:effectLst>
                  <a:outerShdw dist="30000" dir="2700000">
                    <a:srgbClr val="000000">
                      <a:alpha val="70000"/>
                    </a:srgbClr>
                  </a:outerShdw>
                </a:effectLst>
                <a:latin typeface="CooperHewitt-Medium"/>
              </a:rPr>
              <a:t>Experiential Learning</a:t>
            </a:r>
          </a:p>
        </p:txBody>
      </p:sp>
      <p:sp>
        <p:nvSpPr>
          <p:cNvPr id="6" name="TextBox 5"/>
          <p:cNvSpPr txBox="1"/>
          <p:nvPr/>
        </p:nvSpPr>
        <p:spPr>
          <a:xfrm>
            <a:off x="0" y="6768703"/>
            <a:ext cx="9144000" cy="85725"/>
          </a:xfrm>
          <a:prstGeom prst="rect">
            <a:avLst/>
          </a:prstGeom>
        </p:spPr>
        <p:txBody>
          <a:bodyPr wrap="none" lIns="178594" tIns="0" rIns="178594" bIns="0" anchor="t"/>
          <a:lstStyle/>
          <a:p>
            <a:pPr algn="l"/>
            <a:r>
              <a:rPr lang="en-US" sz="562" b="1">
                <a:solidFill>
                  <a:srgbClr val="FFFFFF"/>
                </a:solidFill>
                <a:latin typeface="Calibri"/>
              </a:rPr>
              <a:t>cc: familymwr - https://www.flickr.com/photos/36196762@N04</a:t>
            </a:r>
          </a:p>
        </p:txBody>
      </p:sp>
    </p:spTree>
    <p:extLst>
      <p:ext uri="{BB962C8B-B14F-4D97-AF65-F5344CB8AC3E}">
        <p14:creationId xmlns:p14="http://schemas.microsoft.com/office/powerpoint/2010/main" val="427584548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0" y="0"/>
            <a:ext cx="9144000" cy="6858000"/>
          </a:xfrm>
          <a:prstGeom prst="rect">
            <a:avLst/>
          </a:prstGeom>
        </p:spPr>
      </p:pic>
      <p:pic>
        <p:nvPicPr>
          <p:cNvPr id="3" name="Picture 2"/>
          <p:cNvPicPr>
            <a:picLocks noChangeAspect="1"/>
          </p:cNvPicPr>
          <p:nvPr/>
        </p:nvPicPr>
        <p:blipFill>
          <a:blip r:embed="rId4"/>
          <a:stretch>
            <a:fillRect/>
          </a:stretch>
        </p:blipFill>
        <p:spPr>
          <a:xfrm>
            <a:off x="0" y="0"/>
            <a:ext cx="9144000" cy="1221581"/>
          </a:xfrm>
          <a:prstGeom prst="rect">
            <a:avLst/>
          </a:prstGeom>
        </p:spPr>
      </p:pic>
      <p:pic>
        <p:nvPicPr>
          <p:cNvPr id="4" name="Picture 3"/>
          <p:cNvPicPr>
            <a:picLocks noChangeAspect="1"/>
          </p:cNvPicPr>
          <p:nvPr/>
        </p:nvPicPr>
        <p:blipFill>
          <a:blip r:embed="rId4"/>
          <a:stretch>
            <a:fillRect/>
          </a:stretch>
        </p:blipFill>
        <p:spPr>
          <a:xfrm>
            <a:off x="0" y="0"/>
            <a:ext cx="9144000" cy="1221581"/>
          </a:xfrm>
          <a:prstGeom prst="rect">
            <a:avLst/>
          </a:prstGeom>
        </p:spPr>
      </p:pic>
      <p:sp>
        <p:nvSpPr>
          <p:cNvPr id="5" name="TextBox 4"/>
          <p:cNvSpPr txBox="1"/>
          <p:nvPr/>
        </p:nvSpPr>
        <p:spPr>
          <a:xfrm>
            <a:off x="0" y="0"/>
            <a:ext cx="9144000" cy="1221581"/>
          </a:xfrm>
          <a:prstGeom prst="rect">
            <a:avLst/>
          </a:prstGeom>
        </p:spPr>
        <p:txBody>
          <a:bodyPr wrap="none" lIns="178594" tIns="0" rIns="178594" bIns="0" anchor="t"/>
          <a:lstStyle/>
          <a:p>
            <a:pPr algn="ctr"/>
            <a:r>
              <a:rPr lang="en-US" sz="8015" b="1">
                <a:solidFill>
                  <a:srgbClr val="FFFFFF"/>
                </a:solidFill>
                <a:effectLst>
                  <a:outerShdw dist="30000" dir="2700000">
                    <a:srgbClr val="000000">
                      <a:alpha val="70000"/>
                    </a:srgbClr>
                  </a:outerShdw>
                </a:effectLst>
                <a:latin typeface="CooperHewitt-Medium"/>
              </a:rPr>
              <a:t>Surface vs. Deep</a:t>
            </a:r>
          </a:p>
        </p:txBody>
      </p:sp>
      <p:sp>
        <p:nvSpPr>
          <p:cNvPr id="6" name="TextBox 5"/>
          <p:cNvSpPr txBox="1"/>
          <p:nvPr/>
        </p:nvSpPr>
        <p:spPr>
          <a:xfrm>
            <a:off x="0" y="6768703"/>
            <a:ext cx="9144000" cy="85725"/>
          </a:xfrm>
          <a:prstGeom prst="rect">
            <a:avLst/>
          </a:prstGeom>
        </p:spPr>
        <p:txBody>
          <a:bodyPr wrap="none" lIns="178594" tIns="0" rIns="178594" bIns="0" anchor="t"/>
          <a:lstStyle/>
          <a:p>
            <a:pPr algn="l"/>
            <a:r>
              <a:rPr lang="en-US" sz="562" b="1">
                <a:solidFill>
                  <a:srgbClr val="FFFFFF"/>
                </a:solidFill>
                <a:latin typeface="Calibri"/>
              </a:rPr>
              <a:t>cc: AlicePopkorn - https://www.flickr.com/photos/14111752@N07</a:t>
            </a:r>
          </a:p>
        </p:txBody>
      </p:sp>
    </p:spTree>
    <p:extLst>
      <p:ext uri="{BB962C8B-B14F-4D97-AF65-F5344CB8AC3E}">
        <p14:creationId xmlns:p14="http://schemas.microsoft.com/office/powerpoint/2010/main" val="151691218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0" y="0"/>
            <a:ext cx="9144000" cy="792956"/>
          </a:xfrm>
          <a:prstGeom prst="rect">
            <a:avLst/>
          </a:prstGeom>
        </p:spPr>
      </p:pic>
      <p:pic>
        <p:nvPicPr>
          <p:cNvPr id="3" name="Picture 2"/>
          <p:cNvPicPr>
            <a:picLocks noChangeAspect="1"/>
          </p:cNvPicPr>
          <p:nvPr/>
        </p:nvPicPr>
        <p:blipFill>
          <a:blip r:embed="rId3"/>
          <a:stretch>
            <a:fillRect/>
          </a:stretch>
        </p:blipFill>
        <p:spPr>
          <a:xfrm>
            <a:off x="0" y="0"/>
            <a:ext cx="9144000" cy="792956"/>
          </a:xfrm>
          <a:prstGeom prst="rect">
            <a:avLst/>
          </a:prstGeom>
        </p:spPr>
      </p:pic>
      <p:sp>
        <p:nvSpPr>
          <p:cNvPr id="4" name="TextBox 3"/>
          <p:cNvSpPr txBox="1"/>
          <p:nvPr/>
        </p:nvSpPr>
        <p:spPr>
          <a:xfrm>
            <a:off x="0" y="0"/>
            <a:ext cx="9144000" cy="792956"/>
          </a:xfrm>
          <a:prstGeom prst="rect">
            <a:avLst/>
          </a:prstGeom>
        </p:spPr>
        <p:txBody>
          <a:bodyPr wrap="none" lIns="178594" tIns="0" rIns="178594" bIns="0" anchor="t"/>
          <a:lstStyle/>
          <a:p>
            <a:pPr algn="ctr"/>
            <a:r>
              <a:rPr lang="en-US" sz="5203" b="1" dirty="0" smtClean="0">
                <a:solidFill>
                  <a:srgbClr val="FFFFFF"/>
                </a:solidFill>
                <a:effectLst>
                  <a:outerShdw dist="30000" dir="2700000">
                    <a:srgbClr val="000000">
                      <a:alpha val="70000"/>
                    </a:srgbClr>
                  </a:outerShdw>
                </a:effectLst>
                <a:latin typeface="CooperHewitt-Medium"/>
              </a:rPr>
              <a:t>Combine</a:t>
            </a:r>
            <a:endParaRPr lang="en-US" sz="5203" b="1" dirty="0">
              <a:solidFill>
                <a:srgbClr val="FFFFFF"/>
              </a:solidFill>
              <a:effectLst>
                <a:outerShdw dist="30000" dir="2700000">
                  <a:srgbClr val="000000">
                    <a:alpha val="70000"/>
                  </a:srgbClr>
                </a:outerShdw>
              </a:effectLst>
              <a:latin typeface="CooperHewitt-Medium"/>
            </a:endParaRPr>
          </a:p>
        </p:txBody>
      </p:sp>
      <p:pic>
        <p:nvPicPr>
          <p:cNvPr id="7" name="Picture 6"/>
          <p:cNvPicPr>
            <a:picLocks noChangeAspect="1"/>
          </p:cNvPicPr>
          <p:nvPr/>
        </p:nvPicPr>
        <p:blipFill rotWithShape="1">
          <a:blip r:embed="rId4"/>
          <a:srcRect r="833" b="2852"/>
          <a:stretch/>
        </p:blipFill>
        <p:spPr>
          <a:xfrm>
            <a:off x="0" y="792956"/>
            <a:ext cx="9144000" cy="6226969"/>
          </a:xfrm>
          <a:prstGeom prst="rect">
            <a:avLst/>
          </a:prstGeom>
        </p:spPr>
      </p:pic>
    </p:spTree>
    <p:extLst>
      <p:ext uri="{BB962C8B-B14F-4D97-AF65-F5344CB8AC3E}">
        <p14:creationId xmlns:p14="http://schemas.microsoft.com/office/powerpoint/2010/main" val="148751538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0" y="685800"/>
            <a:ext cx="9144000" cy="6172200"/>
          </a:xfrm>
          <a:prstGeom prst="rect">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457200" y="838200"/>
            <a:ext cx="8229600" cy="960438"/>
          </a:xfrm>
        </p:spPr>
        <p:txBody>
          <a:bodyPr>
            <a:noAutofit/>
          </a:bodyPr>
          <a:lstStyle/>
          <a:p>
            <a:r>
              <a:rPr lang="en-US" sz="3200" dirty="0" smtClean="0"/>
              <a:t>Learning Objectives</a:t>
            </a:r>
            <a:endParaRPr lang="en-US" sz="3200" dirty="0"/>
          </a:p>
        </p:txBody>
      </p:sp>
      <p:sp>
        <p:nvSpPr>
          <p:cNvPr id="3" name="Content Placeholder 2"/>
          <p:cNvSpPr>
            <a:spLocks noGrp="1"/>
          </p:cNvSpPr>
          <p:nvPr>
            <p:ph idx="1"/>
          </p:nvPr>
        </p:nvSpPr>
        <p:spPr>
          <a:xfrm>
            <a:off x="266700" y="1981200"/>
            <a:ext cx="8420100" cy="4602163"/>
          </a:xfrm>
        </p:spPr>
        <p:txBody>
          <a:bodyPr>
            <a:normAutofit/>
          </a:bodyPr>
          <a:lstStyle/>
          <a:p>
            <a:pPr>
              <a:lnSpc>
                <a:spcPct val="150000"/>
              </a:lnSpc>
            </a:pPr>
            <a:r>
              <a:rPr lang="en-US" sz="2800" dirty="0" smtClean="0"/>
              <a:t>Identify </a:t>
            </a:r>
            <a:r>
              <a:rPr lang="en-US" sz="2800" smtClean="0"/>
              <a:t>learning theory</a:t>
            </a:r>
            <a:endParaRPr lang="en-US" sz="2800" dirty="0" smtClean="0"/>
          </a:p>
          <a:p>
            <a:pPr>
              <a:lnSpc>
                <a:spcPct val="150000"/>
              </a:lnSpc>
            </a:pPr>
            <a:r>
              <a:rPr lang="en-US" sz="2800" dirty="0" smtClean="0"/>
              <a:t>Describe the teachable moment</a:t>
            </a:r>
          </a:p>
          <a:p>
            <a:pPr>
              <a:lnSpc>
                <a:spcPct val="150000"/>
              </a:lnSpc>
            </a:pPr>
            <a:r>
              <a:rPr lang="en-US" sz="2800" dirty="0" smtClean="0"/>
              <a:t>Describe teaching style </a:t>
            </a:r>
          </a:p>
          <a:p>
            <a:pPr>
              <a:lnSpc>
                <a:spcPct val="150000"/>
              </a:lnSpc>
            </a:pPr>
            <a:r>
              <a:rPr lang="en-US" sz="2800" dirty="0" smtClean="0"/>
              <a:t>Plan ways to improve teaching style</a:t>
            </a:r>
            <a:endParaRPr lang="en-US" sz="2400" dirty="0"/>
          </a:p>
        </p:txBody>
      </p:sp>
      <p:sp>
        <p:nvSpPr>
          <p:cNvPr id="5" name="AutoShape 4" descr="Image result for andrew alexander ucr"/>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 name="AutoShape 6" descr="Image result for andrew alexander ucr"/>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124336026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3"/>
          <a:srcRect l="1626" r="1639" b="17812"/>
          <a:stretch/>
        </p:blipFill>
        <p:spPr>
          <a:xfrm>
            <a:off x="0" y="1218009"/>
            <a:ext cx="9144000" cy="5636419"/>
          </a:xfrm>
          <a:prstGeom prst="rect">
            <a:avLst/>
          </a:prstGeom>
        </p:spPr>
      </p:pic>
      <p:pic>
        <p:nvPicPr>
          <p:cNvPr id="3" name="Picture 2"/>
          <p:cNvPicPr>
            <a:picLocks noChangeAspect="1"/>
          </p:cNvPicPr>
          <p:nvPr/>
        </p:nvPicPr>
        <p:blipFill>
          <a:blip r:embed="rId4"/>
          <a:stretch>
            <a:fillRect/>
          </a:stretch>
        </p:blipFill>
        <p:spPr>
          <a:xfrm>
            <a:off x="0" y="0"/>
            <a:ext cx="9144000" cy="1221581"/>
          </a:xfrm>
          <a:prstGeom prst="rect">
            <a:avLst/>
          </a:prstGeom>
        </p:spPr>
      </p:pic>
      <p:pic>
        <p:nvPicPr>
          <p:cNvPr id="4" name="Picture 3"/>
          <p:cNvPicPr>
            <a:picLocks noChangeAspect="1"/>
          </p:cNvPicPr>
          <p:nvPr/>
        </p:nvPicPr>
        <p:blipFill>
          <a:blip r:embed="rId4"/>
          <a:stretch>
            <a:fillRect/>
          </a:stretch>
        </p:blipFill>
        <p:spPr>
          <a:xfrm>
            <a:off x="0" y="0"/>
            <a:ext cx="9144000" cy="1221581"/>
          </a:xfrm>
          <a:prstGeom prst="rect">
            <a:avLst/>
          </a:prstGeom>
        </p:spPr>
      </p:pic>
      <p:sp>
        <p:nvSpPr>
          <p:cNvPr id="5" name="TextBox 4"/>
          <p:cNvSpPr txBox="1"/>
          <p:nvPr/>
        </p:nvSpPr>
        <p:spPr>
          <a:xfrm>
            <a:off x="0" y="0"/>
            <a:ext cx="9144000" cy="1221581"/>
          </a:xfrm>
          <a:prstGeom prst="rect">
            <a:avLst/>
          </a:prstGeom>
        </p:spPr>
        <p:txBody>
          <a:bodyPr wrap="none" lIns="178594" tIns="0" rIns="178594" bIns="0" anchor="t"/>
          <a:lstStyle/>
          <a:p>
            <a:pPr algn="ctr"/>
            <a:r>
              <a:rPr lang="en-US" sz="8015" b="1">
                <a:solidFill>
                  <a:srgbClr val="FFFFFF"/>
                </a:solidFill>
                <a:effectLst>
                  <a:outerShdw dist="30000" dir="2700000">
                    <a:srgbClr val="000000">
                      <a:alpha val="70000"/>
                    </a:srgbClr>
                  </a:outerShdw>
                </a:effectLst>
                <a:latin typeface="CooperHewitt-Medium"/>
              </a:rPr>
              <a:t>What is Learning?</a:t>
            </a:r>
          </a:p>
        </p:txBody>
      </p:sp>
      <p:sp>
        <p:nvSpPr>
          <p:cNvPr id="6" name="TextBox 5"/>
          <p:cNvSpPr txBox="1"/>
          <p:nvPr/>
        </p:nvSpPr>
        <p:spPr>
          <a:xfrm>
            <a:off x="0" y="6768703"/>
            <a:ext cx="9144000" cy="85725"/>
          </a:xfrm>
          <a:prstGeom prst="rect">
            <a:avLst/>
          </a:prstGeom>
        </p:spPr>
        <p:txBody>
          <a:bodyPr wrap="none" lIns="178594" tIns="0" rIns="178594" bIns="0" anchor="t"/>
          <a:lstStyle/>
          <a:p>
            <a:pPr algn="l"/>
            <a:r>
              <a:rPr lang="en-US" sz="562" b="1">
                <a:solidFill>
                  <a:srgbClr val="FFFFFF"/>
                </a:solidFill>
                <a:latin typeface="Calibri"/>
              </a:rPr>
              <a:t>cc: Wha'ppen - https://www.flickr.com/photos/9495733@N05</a:t>
            </a:r>
          </a:p>
        </p:txBody>
      </p:sp>
    </p:spTree>
    <p:extLst>
      <p:ext uri="{BB962C8B-B14F-4D97-AF65-F5344CB8AC3E}">
        <p14:creationId xmlns:p14="http://schemas.microsoft.com/office/powerpoint/2010/main" val="76750601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0" y="0"/>
            <a:ext cx="9144000" cy="6858000"/>
          </a:xfrm>
          <a:prstGeom prst="rect">
            <a:avLst/>
          </a:prstGeom>
        </p:spPr>
      </p:pic>
      <p:pic>
        <p:nvPicPr>
          <p:cNvPr id="3" name="Picture 2"/>
          <p:cNvPicPr>
            <a:picLocks noChangeAspect="1"/>
          </p:cNvPicPr>
          <p:nvPr/>
        </p:nvPicPr>
        <p:blipFill>
          <a:blip r:embed="rId4"/>
          <a:stretch>
            <a:fillRect/>
          </a:stretch>
        </p:blipFill>
        <p:spPr>
          <a:xfrm>
            <a:off x="0" y="0"/>
            <a:ext cx="9144000" cy="1221581"/>
          </a:xfrm>
          <a:prstGeom prst="rect">
            <a:avLst/>
          </a:prstGeom>
        </p:spPr>
      </p:pic>
      <p:pic>
        <p:nvPicPr>
          <p:cNvPr id="4" name="Picture 3"/>
          <p:cNvPicPr>
            <a:picLocks noChangeAspect="1"/>
          </p:cNvPicPr>
          <p:nvPr/>
        </p:nvPicPr>
        <p:blipFill>
          <a:blip r:embed="rId4"/>
          <a:stretch>
            <a:fillRect/>
          </a:stretch>
        </p:blipFill>
        <p:spPr>
          <a:xfrm>
            <a:off x="0" y="0"/>
            <a:ext cx="9144000" cy="1221581"/>
          </a:xfrm>
          <a:prstGeom prst="rect">
            <a:avLst/>
          </a:prstGeom>
        </p:spPr>
      </p:pic>
      <p:sp>
        <p:nvSpPr>
          <p:cNvPr id="5" name="TextBox 4"/>
          <p:cNvSpPr txBox="1"/>
          <p:nvPr/>
        </p:nvSpPr>
        <p:spPr>
          <a:xfrm>
            <a:off x="0" y="0"/>
            <a:ext cx="9144000" cy="1221581"/>
          </a:xfrm>
          <a:prstGeom prst="rect">
            <a:avLst/>
          </a:prstGeom>
        </p:spPr>
        <p:txBody>
          <a:bodyPr wrap="none" lIns="178594" tIns="0" rIns="178594" bIns="0" anchor="t"/>
          <a:lstStyle/>
          <a:p>
            <a:pPr algn="ctr"/>
            <a:r>
              <a:rPr lang="en-US" sz="8015" b="1">
                <a:solidFill>
                  <a:srgbClr val="FFFFFF"/>
                </a:solidFill>
                <a:effectLst>
                  <a:outerShdw dist="30000" dir="2700000">
                    <a:srgbClr val="000000">
                      <a:alpha val="70000"/>
                    </a:srgbClr>
                  </a:outerShdw>
                </a:effectLst>
                <a:latin typeface="CooperHewitt-Medium"/>
              </a:rPr>
              <a:t>Constructivism</a:t>
            </a:r>
          </a:p>
        </p:txBody>
      </p:sp>
      <p:sp>
        <p:nvSpPr>
          <p:cNvPr id="6" name="TextBox 5"/>
          <p:cNvSpPr txBox="1"/>
          <p:nvPr/>
        </p:nvSpPr>
        <p:spPr>
          <a:xfrm>
            <a:off x="0" y="6768703"/>
            <a:ext cx="9144000" cy="85725"/>
          </a:xfrm>
          <a:prstGeom prst="rect">
            <a:avLst/>
          </a:prstGeom>
        </p:spPr>
        <p:txBody>
          <a:bodyPr wrap="none" lIns="178594" tIns="0" rIns="178594" bIns="0" anchor="t"/>
          <a:lstStyle/>
          <a:p>
            <a:pPr algn="l"/>
            <a:r>
              <a:rPr lang="en-US" sz="562" b="1">
                <a:solidFill>
                  <a:srgbClr val="FFFFFF"/>
                </a:solidFill>
                <a:latin typeface="Calibri"/>
              </a:rPr>
              <a:t>cc: ella novak - https://www.flickr.com/photos/82547169@N00</a:t>
            </a:r>
          </a:p>
        </p:txBody>
      </p:sp>
    </p:spTree>
    <p:extLst>
      <p:ext uri="{BB962C8B-B14F-4D97-AF65-F5344CB8AC3E}">
        <p14:creationId xmlns:p14="http://schemas.microsoft.com/office/powerpoint/2010/main" val="315558509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0" y="0"/>
            <a:ext cx="9144000" cy="6858000"/>
          </a:xfrm>
          <a:prstGeom prst="rect">
            <a:avLst/>
          </a:prstGeom>
        </p:spPr>
      </p:pic>
      <p:pic>
        <p:nvPicPr>
          <p:cNvPr id="3" name="Picture 2"/>
          <p:cNvPicPr>
            <a:picLocks noChangeAspect="1"/>
          </p:cNvPicPr>
          <p:nvPr/>
        </p:nvPicPr>
        <p:blipFill>
          <a:blip r:embed="rId4"/>
          <a:stretch>
            <a:fillRect/>
          </a:stretch>
        </p:blipFill>
        <p:spPr>
          <a:xfrm>
            <a:off x="0" y="0"/>
            <a:ext cx="9144000" cy="1221581"/>
          </a:xfrm>
          <a:prstGeom prst="rect">
            <a:avLst/>
          </a:prstGeom>
        </p:spPr>
      </p:pic>
      <p:pic>
        <p:nvPicPr>
          <p:cNvPr id="4" name="Picture 3"/>
          <p:cNvPicPr>
            <a:picLocks noChangeAspect="1"/>
          </p:cNvPicPr>
          <p:nvPr/>
        </p:nvPicPr>
        <p:blipFill>
          <a:blip r:embed="rId4"/>
          <a:stretch>
            <a:fillRect/>
          </a:stretch>
        </p:blipFill>
        <p:spPr>
          <a:xfrm>
            <a:off x="0" y="0"/>
            <a:ext cx="9144000" cy="1221581"/>
          </a:xfrm>
          <a:prstGeom prst="rect">
            <a:avLst/>
          </a:prstGeom>
        </p:spPr>
      </p:pic>
      <p:sp>
        <p:nvSpPr>
          <p:cNvPr id="5" name="TextBox 4"/>
          <p:cNvSpPr txBox="1"/>
          <p:nvPr/>
        </p:nvSpPr>
        <p:spPr>
          <a:xfrm>
            <a:off x="0" y="0"/>
            <a:ext cx="9144000" cy="1221581"/>
          </a:xfrm>
          <a:prstGeom prst="rect">
            <a:avLst/>
          </a:prstGeom>
        </p:spPr>
        <p:txBody>
          <a:bodyPr wrap="none" lIns="178594" tIns="0" rIns="178594" bIns="0" anchor="t"/>
          <a:lstStyle/>
          <a:p>
            <a:pPr algn="ctr"/>
            <a:r>
              <a:rPr lang="en-US" sz="8015" b="1">
                <a:solidFill>
                  <a:srgbClr val="FFFFFF"/>
                </a:solidFill>
                <a:effectLst>
                  <a:outerShdw dist="30000" dir="2700000">
                    <a:srgbClr val="000000">
                      <a:alpha val="70000"/>
                    </a:srgbClr>
                  </a:outerShdw>
                </a:effectLst>
                <a:latin typeface="CooperHewitt-Medium"/>
              </a:rPr>
              <a:t>Social Learning</a:t>
            </a:r>
          </a:p>
        </p:txBody>
      </p:sp>
      <p:sp>
        <p:nvSpPr>
          <p:cNvPr id="6" name="TextBox 5"/>
          <p:cNvSpPr txBox="1"/>
          <p:nvPr/>
        </p:nvSpPr>
        <p:spPr>
          <a:xfrm>
            <a:off x="0" y="6768703"/>
            <a:ext cx="9144000" cy="85725"/>
          </a:xfrm>
          <a:prstGeom prst="rect">
            <a:avLst/>
          </a:prstGeom>
        </p:spPr>
        <p:txBody>
          <a:bodyPr wrap="none" lIns="178594" tIns="0" rIns="178594" bIns="0" anchor="t"/>
          <a:lstStyle/>
          <a:p>
            <a:pPr algn="l"/>
            <a:r>
              <a:rPr lang="en-US" sz="562" b="1">
                <a:solidFill>
                  <a:srgbClr val="FFFFFF"/>
                </a:solidFill>
                <a:latin typeface="Calibri"/>
              </a:rPr>
              <a:t>cc: CGIAR Climate - https://www.flickr.com/photos/55227776@N04</a:t>
            </a:r>
          </a:p>
        </p:txBody>
      </p:sp>
    </p:spTree>
    <p:extLst>
      <p:ext uri="{BB962C8B-B14F-4D97-AF65-F5344CB8AC3E}">
        <p14:creationId xmlns:p14="http://schemas.microsoft.com/office/powerpoint/2010/main" val="180284617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0" y="0"/>
            <a:ext cx="9144000" cy="792956"/>
          </a:xfrm>
          <a:prstGeom prst="rect">
            <a:avLst/>
          </a:prstGeom>
        </p:spPr>
      </p:pic>
      <p:pic>
        <p:nvPicPr>
          <p:cNvPr id="3" name="Picture 2"/>
          <p:cNvPicPr>
            <a:picLocks noChangeAspect="1"/>
          </p:cNvPicPr>
          <p:nvPr/>
        </p:nvPicPr>
        <p:blipFill>
          <a:blip r:embed="rId3"/>
          <a:stretch>
            <a:fillRect/>
          </a:stretch>
        </p:blipFill>
        <p:spPr>
          <a:xfrm>
            <a:off x="0" y="0"/>
            <a:ext cx="9144000" cy="792956"/>
          </a:xfrm>
          <a:prstGeom prst="rect">
            <a:avLst/>
          </a:prstGeom>
        </p:spPr>
      </p:pic>
      <p:sp>
        <p:nvSpPr>
          <p:cNvPr id="4" name="TextBox 3"/>
          <p:cNvSpPr txBox="1"/>
          <p:nvPr/>
        </p:nvSpPr>
        <p:spPr>
          <a:xfrm>
            <a:off x="0" y="0"/>
            <a:ext cx="9144000" cy="792956"/>
          </a:xfrm>
          <a:prstGeom prst="rect">
            <a:avLst/>
          </a:prstGeom>
        </p:spPr>
        <p:txBody>
          <a:bodyPr wrap="none" lIns="178594" tIns="0" rIns="178594" bIns="0" anchor="t"/>
          <a:lstStyle/>
          <a:p>
            <a:pPr algn="ctr"/>
            <a:r>
              <a:rPr lang="en-US" sz="5203" b="1" dirty="0" smtClean="0">
                <a:solidFill>
                  <a:srgbClr val="FFFFFF"/>
                </a:solidFill>
                <a:effectLst>
                  <a:outerShdw dist="30000" dir="2700000">
                    <a:srgbClr val="000000">
                      <a:alpha val="70000"/>
                    </a:srgbClr>
                  </a:outerShdw>
                </a:effectLst>
                <a:latin typeface="CooperHewitt-Medium"/>
              </a:rPr>
              <a:t>Socialization</a:t>
            </a:r>
            <a:endParaRPr lang="en-US" sz="5203" b="1" dirty="0">
              <a:solidFill>
                <a:srgbClr val="FFFFFF"/>
              </a:solidFill>
              <a:effectLst>
                <a:outerShdw dist="30000" dir="2700000">
                  <a:srgbClr val="000000">
                    <a:alpha val="70000"/>
                  </a:srgbClr>
                </a:outerShdw>
              </a:effectLst>
              <a:latin typeface="CooperHewitt-Medium"/>
            </a:endParaRPr>
          </a:p>
        </p:txBody>
      </p:sp>
      <p:pic>
        <p:nvPicPr>
          <p:cNvPr id="5" name="Picture 4" descr="Tipos de Amigas Que Todas Debiéramos Tener | Natified"/>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792957"/>
            <a:ext cx="9144000" cy="6050530"/>
          </a:xfrm>
          <a:prstGeom prst="rect">
            <a:avLst/>
          </a:prstGeom>
        </p:spPr>
      </p:pic>
    </p:spTree>
    <p:extLst>
      <p:ext uri="{BB962C8B-B14F-4D97-AF65-F5344CB8AC3E}">
        <p14:creationId xmlns:p14="http://schemas.microsoft.com/office/powerpoint/2010/main" val="337985761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3" name="Picture 2"/>
          <p:cNvPicPr>
            <a:picLocks noChangeAspect="1"/>
          </p:cNvPicPr>
          <p:nvPr/>
        </p:nvPicPr>
        <p:blipFill>
          <a:blip r:embed="rId3"/>
          <a:stretch>
            <a:fillRect/>
          </a:stretch>
        </p:blipFill>
        <p:spPr>
          <a:xfrm>
            <a:off x="0" y="0"/>
            <a:ext cx="9144000" cy="1050131"/>
          </a:xfrm>
          <a:prstGeom prst="rect">
            <a:avLst/>
          </a:prstGeom>
        </p:spPr>
      </p:pic>
      <p:pic>
        <p:nvPicPr>
          <p:cNvPr id="4" name="Picture 3"/>
          <p:cNvPicPr>
            <a:picLocks noChangeAspect="1"/>
          </p:cNvPicPr>
          <p:nvPr/>
        </p:nvPicPr>
        <p:blipFill>
          <a:blip r:embed="rId3"/>
          <a:stretch>
            <a:fillRect/>
          </a:stretch>
        </p:blipFill>
        <p:spPr>
          <a:xfrm>
            <a:off x="0" y="0"/>
            <a:ext cx="9144000" cy="1050131"/>
          </a:xfrm>
          <a:prstGeom prst="rect">
            <a:avLst/>
          </a:prstGeom>
        </p:spPr>
      </p:pic>
      <p:sp>
        <p:nvSpPr>
          <p:cNvPr id="5" name="TextBox 4"/>
          <p:cNvSpPr txBox="1"/>
          <p:nvPr/>
        </p:nvSpPr>
        <p:spPr>
          <a:xfrm>
            <a:off x="0" y="0"/>
            <a:ext cx="9144000" cy="1050131"/>
          </a:xfrm>
          <a:prstGeom prst="rect">
            <a:avLst/>
          </a:prstGeom>
        </p:spPr>
        <p:txBody>
          <a:bodyPr wrap="none" lIns="178594" tIns="0" rIns="178594" bIns="0" anchor="t"/>
          <a:lstStyle/>
          <a:p>
            <a:pPr algn="ctr"/>
            <a:r>
              <a:rPr lang="en-US" sz="5400" b="1" dirty="0" smtClean="0">
                <a:solidFill>
                  <a:srgbClr val="FFFFFF"/>
                </a:solidFill>
                <a:effectLst>
                  <a:outerShdw dist="30000" dir="2700000">
                    <a:srgbClr val="000000">
                      <a:alpha val="70000"/>
                    </a:srgbClr>
                  </a:outerShdw>
                </a:effectLst>
                <a:latin typeface="CooperHewitt-Medium"/>
              </a:rPr>
              <a:t>1970’s Behavioral Learning</a:t>
            </a:r>
            <a:endParaRPr lang="en-US" sz="5400" b="1" dirty="0">
              <a:solidFill>
                <a:srgbClr val="FFFFFF"/>
              </a:solidFill>
              <a:effectLst>
                <a:outerShdw dist="30000" dir="2700000">
                  <a:srgbClr val="000000">
                    <a:alpha val="70000"/>
                  </a:srgbClr>
                </a:outerShdw>
              </a:effectLst>
              <a:latin typeface="CooperHewitt-Medium"/>
            </a:endParaRPr>
          </a:p>
        </p:txBody>
      </p:sp>
      <p:pic>
        <p:nvPicPr>
          <p:cNvPr id="7" name="Picture 6" descr="Febre del dissabte nit - Viquipèdia, l'enciclopèdia lliure"/>
          <p:cNvPicPr>
            <a:picLocks noChangeAspect="1"/>
          </p:cNvPicPr>
          <p:nvPr/>
        </p:nvPicPr>
        <p:blipFill rotWithShape="1">
          <a:blip r:embed="rId4">
            <a:extLst>
              <a:ext uri="{28A0092B-C50C-407E-A947-70E740481C1C}">
                <a14:useLocalDpi xmlns:a14="http://schemas.microsoft.com/office/drawing/2010/main" val="0"/>
              </a:ext>
            </a:extLst>
          </a:blip>
          <a:srcRect l="251" t="10000" r="-251" b="24445"/>
          <a:stretch/>
        </p:blipFill>
        <p:spPr>
          <a:xfrm>
            <a:off x="1752600" y="931376"/>
            <a:ext cx="5996940" cy="5926624"/>
          </a:xfrm>
          <a:prstGeom prst="rect">
            <a:avLst/>
          </a:prstGeom>
        </p:spPr>
      </p:pic>
    </p:spTree>
    <p:extLst>
      <p:ext uri="{BB962C8B-B14F-4D97-AF65-F5344CB8AC3E}">
        <p14:creationId xmlns:p14="http://schemas.microsoft.com/office/powerpoint/2010/main" val="115359812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Dolphin, Jump, Ring, Jump Through, Artistry"/>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1"/>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p:cNvPicPr>
            <a:picLocks noChangeAspect="1"/>
          </p:cNvPicPr>
          <p:nvPr/>
        </p:nvPicPr>
        <p:blipFill>
          <a:blip r:embed="rId4"/>
          <a:stretch>
            <a:fillRect/>
          </a:stretch>
        </p:blipFill>
        <p:spPr>
          <a:xfrm>
            <a:off x="0" y="0"/>
            <a:ext cx="9144000" cy="1221581"/>
          </a:xfrm>
          <a:prstGeom prst="rect">
            <a:avLst/>
          </a:prstGeom>
        </p:spPr>
      </p:pic>
      <p:pic>
        <p:nvPicPr>
          <p:cNvPr id="4" name="Picture 3"/>
          <p:cNvPicPr>
            <a:picLocks noChangeAspect="1"/>
          </p:cNvPicPr>
          <p:nvPr/>
        </p:nvPicPr>
        <p:blipFill>
          <a:blip r:embed="rId4"/>
          <a:stretch>
            <a:fillRect/>
          </a:stretch>
        </p:blipFill>
        <p:spPr>
          <a:xfrm>
            <a:off x="0" y="0"/>
            <a:ext cx="9144000" cy="1221581"/>
          </a:xfrm>
          <a:prstGeom prst="rect">
            <a:avLst/>
          </a:prstGeom>
        </p:spPr>
      </p:pic>
      <p:sp>
        <p:nvSpPr>
          <p:cNvPr id="5" name="TextBox 4"/>
          <p:cNvSpPr txBox="1"/>
          <p:nvPr/>
        </p:nvSpPr>
        <p:spPr>
          <a:xfrm>
            <a:off x="0" y="0"/>
            <a:ext cx="9144000" cy="1221581"/>
          </a:xfrm>
          <a:prstGeom prst="rect">
            <a:avLst/>
          </a:prstGeom>
        </p:spPr>
        <p:txBody>
          <a:bodyPr wrap="none" lIns="178594" tIns="0" rIns="178594" bIns="0" anchor="t"/>
          <a:lstStyle/>
          <a:p>
            <a:pPr algn="ctr"/>
            <a:r>
              <a:rPr lang="en-US" sz="8015" b="1" dirty="0" smtClean="0">
                <a:solidFill>
                  <a:srgbClr val="FFFFFF"/>
                </a:solidFill>
                <a:effectLst>
                  <a:outerShdw dist="30000" dir="2700000">
                    <a:srgbClr val="000000">
                      <a:alpha val="70000"/>
                    </a:srgbClr>
                  </a:outerShdw>
                </a:effectLst>
                <a:latin typeface="CooperHewitt-Medium"/>
              </a:rPr>
              <a:t>Change</a:t>
            </a:r>
            <a:endParaRPr lang="en-US" sz="8015" b="1" dirty="0">
              <a:solidFill>
                <a:srgbClr val="FFFFFF"/>
              </a:solidFill>
              <a:effectLst>
                <a:outerShdw dist="30000" dir="2700000">
                  <a:srgbClr val="000000">
                    <a:alpha val="70000"/>
                  </a:srgbClr>
                </a:outerShdw>
              </a:effectLst>
              <a:latin typeface="CooperHewitt-Medium"/>
            </a:endParaRPr>
          </a:p>
        </p:txBody>
      </p:sp>
    </p:spTree>
    <p:extLst>
      <p:ext uri="{BB962C8B-B14F-4D97-AF65-F5344CB8AC3E}">
        <p14:creationId xmlns:p14="http://schemas.microsoft.com/office/powerpoint/2010/main" val="105076645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7" name="Picture 6"/>
          <p:cNvPicPr>
            <a:picLocks noChangeAspect="1"/>
          </p:cNvPicPr>
          <p:nvPr/>
        </p:nvPicPr>
        <p:blipFill>
          <a:blip r:embed="rId3"/>
          <a:stretch>
            <a:fillRect/>
          </a:stretch>
        </p:blipFill>
        <p:spPr>
          <a:xfrm>
            <a:off x="0" y="18143"/>
            <a:ext cx="4572000" cy="6858000"/>
          </a:xfrm>
          <a:prstGeom prst="rect">
            <a:avLst/>
          </a:prstGeom>
        </p:spPr>
      </p:pic>
      <p:pic>
        <p:nvPicPr>
          <p:cNvPr id="3" name="Picture 2"/>
          <p:cNvPicPr>
            <a:picLocks noChangeAspect="1"/>
          </p:cNvPicPr>
          <p:nvPr/>
        </p:nvPicPr>
        <p:blipFill>
          <a:blip r:embed="rId4"/>
          <a:stretch>
            <a:fillRect/>
          </a:stretch>
        </p:blipFill>
        <p:spPr>
          <a:xfrm>
            <a:off x="0" y="0"/>
            <a:ext cx="9144000" cy="1221581"/>
          </a:xfrm>
          <a:prstGeom prst="rect">
            <a:avLst/>
          </a:prstGeom>
        </p:spPr>
      </p:pic>
      <p:pic>
        <p:nvPicPr>
          <p:cNvPr id="4" name="Picture 3"/>
          <p:cNvPicPr>
            <a:picLocks noChangeAspect="1"/>
          </p:cNvPicPr>
          <p:nvPr/>
        </p:nvPicPr>
        <p:blipFill>
          <a:blip r:embed="rId4"/>
          <a:stretch>
            <a:fillRect/>
          </a:stretch>
        </p:blipFill>
        <p:spPr>
          <a:xfrm>
            <a:off x="0" y="0"/>
            <a:ext cx="9144000" cy="1221581"/>
          </a:xfrm>
          <a:prstGeom prst="rect">
            <a:avLst/>
          </a:prstGeom>
        </p:spPr>
      </p:pic>
      <p:sp>
        <p:nvSpPr>
          <p:cNvPr id="5" name="TextBox 4"/>
          <p:cNvSpPr txBox="1"/>
          <p:nvPr/>
        </p:nvSpPr>
        <p:spPr>
          <a:xfrm>
            <a:off x="3581400" y="18143"/>
            <a:ext cx="4800600" cy="1221581"/>
          </a:xfrm>
          <a:prstGeom prst="rect">
            <a:avLst/>
          </a:prstGeom>
        </p:spPr>
        <p:txBody>
          <a:bodyPr wrap="none" lIns="178594" tIns="0" rIns="178594" bIns="0" anchor="t"/>
          <a:lstStyle/>
          <a:p>
            <a:pPr algn="ctr"/>
            <a:r>
              <a:rPr lang="en-US" sz="8015" b="1" dirty="0" smtClean="0">
                <a:solidFill>
                  <a:srgbClr val="FFFFFF"/>
                </a:solidFill>
                <a:effectLst>
                  <a:outerShdw dist="30000" dir="2700000">
                    <a:srgbClr val="000000">
                      <a:alpha val="70000"/>
                    </a:srgbClr>
                  </a:outerShdw>
                </a:effectLst>
                <a:latin typeface="CooperHewitt-Medium"/>
              </a:rPr>
              <a:t>Objectives</a:t>
            </a:r>
            <a:endParaRPr lang="en-US" sz="8015" b="1" dirty="0">
              <a:solidFill>
                <a:srgbClr val="FFFFFF"/>
              </a:solidFill>
              <a:effectLst>
                <a:outerShdw dist="30000" dir="2700000">
                  <a:srgbClr val="000000">
                    <a:alpha val="70000"/>
                  </a:srgbClr>
                </a:outerShdw>
              </a:effectLst>
              <a:latin typeface="CooperHewitt-Medium"/>
            </a:endParaRPr>
          </a:p>
        </p:txBody>
      </p:sp>
    </p:spTree>
    <p:extLst>
      <p:ext uri="{BB962C8B-B14F-4D97-AF65-F5344CB8AC3E}">
        <p14:creationId xmlns:p14="http://schemas.microsoft.com/office/powerpoint/2010/main" val="1062477027"/>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Custom 1">
      <a:dk1>
        <a:srgbClr val="FFFFFF"/>
      </a:dk1>
      <a:lt1>
        <a:srgbClr val="000000"/>
      </a:lt1>
      <a:dk2>
        <a:srgbClr val="808080"/>
      </a:dk2>
      <a:lt2>
        <a:srgbClr val="330066"/>
      </a:lt2>
      <a:accent1>
        <a:srgbClr val="CCCC00"/>
      </a:accent1>
      <a:accent2>
        <a:srgbClr val="5C8A8A"/>
      </a:accent2>
      <a:accent3>
        <a:srgbClr val="FFFFFF"/>
      </a:accent3>
      <a:accent4>
        <a:srgbClr val="000000"/>
      </a:accent4>
      <a:accent5>
        <a:srgbClr val="E2E2AA"/>
      </a:accent5>
      <a:accent6>
        <a:srgbClr val="669999"/>
      </a:accent6>
      <a:hlink>
        <a:srgbClr val="0070C0"/>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UCRTemplate_blue">
  <a:themeElements>
    <a:clrScheme name="UCRTemplate_blue 10">
      <a:dk1>
        <a:srgbClr val="000000"/>
      </a:dk1>
      <a:lt1>
        <a:srgbClr val="FFFFFF"/>
      </a:lt1>
      <a:dk2>
        <a:srgbClr val="330066"/>
      </a:dk2>
      <a:lt2>
        <a:srgbClr val="808080"/>
      </a:lt2>
      <a:accent1>
        <a:srgbClr val="CCCC00"/>
      </a:accent1>
      <a:accent2>
        <a:srgbClr val="669999"/>
      </a:accent2>
      <a:accent3>
        <a:srgbClr val="FFFFFF"/>
      </a:accent3>
      <a:accent4>
        <a:srgbClr val="000000"/>
      </a:accent4>
      <a:accent5>
        <a:srgbClr val="E2E2AA"/>
      </a:accent5>
      <a:accent6>
        <a:srgbClr val="5C8A8A"/>
      </a:accent6>
      <a:hlink>
        <a:srgbClr val="7E9CE8"/>
      </a:hlink>
      <a:folHlink>
        <a:srgbClr val="D8D8EC"/>
      </a:folHlink>
    </a:clrScheme>
    <a:fontScheme name="UCRTemplate_blue">
      <a:majorFont>
        <a:latin typeface="Arial"/>
        <a:ea typeface="Geneva"/>
        <a:cs typeface=""/>
      </a:majorFont>
      <a:minorFont>
        <a:latin typeface="Arial"/>
        <a:ea typeface="Geneva"/>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raClrScheme>
      <a:clrScheme name="UCRTemplate_blue 1">
        <a:dk1>
          <a:srgbClr val="4F747B"/>
        </a:dk1>
        <a:lt1>
          <a:srgbClr val="FFFFFF"/>
        </a:lt1>
        <a:dk2>
          <a:srgbClr val="000000"/>
        </a:dk2>
        <a:lt2>
          <a:srgbClr val="C0C0C0"/>
        </a:lt2>
        <a:accent1>
          <a:srgbClr val="859868"/>
        </a:accent1>
        <a:accent2>
          <a:srgbClr val="5F5F5F"/>
        </a:accent2>
        <a:accent3>
          <a:srgbClr val="AAAAAA"/>
        </a:accent3>
        <a:accent4>
          <a:srgbClr val="DADADA"/>
        </a:accent4>
        <a:accent5>
          <a:srgbClr val="C2CAB9"/>
        </a:accent5>
        <a:accent6>
          <a:srgbClr val="555555"/>
        </a:accent6>
        <a:hlink>
          <a:srgbClr val="5F5F5F"/>
        </a:hlink>
        <a:folHlink>
          <a:srgbClr val="BA1212"/>
        </a:folHlink>
      </a:clrScheme>
      <a:clrMap bg1="dk2" tx1="lt1" bg2="dk1" tx2="lt2" accent1="accent1" accent2="accent2" accent3="accent3" accent4="accent4" accent5="accent5" accent6="accent6" hlink="hlink" folHlink="folHlink"/>
    </a:extraClrScheme>
    <a:extraClrScheme>
      <a:clrScheme name="UCRTemplate_blue 2">
        <a:dk1>
          <a:srgbClr val="3C0000"/>
        </a:dk1>
        <a:lt1>
          <a:srgbClr val="FFFFFF"/>
        </a:lt1>
        <a:dk2>
          <a:srgbClr val="4D0B0B"/>
        </a:dk2>
        <a:lt2>
          <a:srgbClr val="FFFFFF"/>
        </a:lt2>
        <a:accent1>
          <a:srgbClr val="666633"/>
        </a:accent1>
        <a:accent2>
          <a:srgbClr val="CC3300"/>
        </a:accent2>
        <a:accent3>
          <a:srgbClr val="B2AAAA"/>
        </a:accent3>
        <a:accent4>
          <a:srgbClr val="DADADA"/>
        </a:accent4>
        <a:accent5>
          <a:srgbClr val="B8B8AD"/>
        </a:accent5>
        <a:accent6>
          <a:srgbClr val="B92D00"/>
        </a:accent6>
        <a:hlink>
          <a:srgbClr val="CC9900"/>
        </a:hlink>
        <a:folHlink>
          <a:srgbClr val="CCCC33"/>
        </a:folHlink>
      </a:clrScheme>
      <a:clrMap bg1="dk2" tx1="lt1" bg2="dk1" tx2="lt2" accent1="accent1" accent2="accent2" accent3="accent3" accent4="accent4" accent5="accent5" accent6="accent6" hlink="hlink" folHlink="folHlink"/>
    </a:extraClrScheme>
    <a:extraClrScheme>
      <a:clrScheme name="UCRTemplate_blue 3">
        <a:dk1>
          <a:srgbClr val="666699"/>
        </a:dk1>
        <a:lt1>
          <a:srgbClr val="FFFFFF"/>
        </a:lt1>
        <a:dk2>
          <a:srgbClr val="15192B"/>
        </a:dk2>
        <a:lt2>
          <a:srgbClr val="CCCCFF"/>
        </a:lt2>
        <a:accent1>
          <a:srgbClr val="4F893D"/>
        </a:accent1>
        <a:accent2>
          <a:srgbClr val="666699"/>
        </a:accent2>
        <a:accent3>
          <a:srgbClr val="AAABAC"/>
        </a:accent3>
        <a:accent4>
          <a:srgbClr val="DADADA"/>
        </a:accent4>
        <a:accent5>
          <a:srgbClr val="B2C4AF"/>
        </a:accent5>
        <a:accent6>
          <a:srgbClr val="5C5C8A"/>
        </a:accent6>
        <a:hlink>
          <a:srgbClr val="CC9900"/>
        </a:hlink>
        <a:folHlink>
          <a:srgbClr val="4837C7"/>
        </a:folHlink>
      </a:clrScheme>
      <a:clrMap bg1="dk2" tx1="lt1" bg2="dk1" tx2="lt2" accent1="accent1" accent2="accent2" accent3="accent3" accent4="accent4" accent5="accent5" accent6="accent6" hlink="hlink" folHlink="folHlink"/>
    </a:extraClrScheme>
    <a:extraClrScheme>
      <a:clrScheme name="UCRTemplate_blue 4">
        <a:dk1>
          <a:srgbClr val="666699"/>
        </a:dk1>
        <a:lt1>
          <a:srgbClr val="FFFFFF"/>
        </a:lt1>
        <a:dk2>
          <a:srgbClr val="86001A"/>
        </a:dk2>
        <a:lt2>
          <a:srgbClr val="CCCC66"/>
        </a:lt2>
        <a:accent1>
          <a:srgbClr val="FF3300"/>
        </a:accent1>
        <a:accent2>
          <a:srgbClr val="FF6600"/>
        </a:accent2>
        <a:accent3>
          <a:srgbClr val="C3AAAB"/>
        </a:accent3>
        <a:accent4>
          <a:srgbClr val="DADADA"/>
        </a:accent4>
        <a:accent5>
          <a:srgbClr val="FFADAA"/>
        </a:accent5>
        <a:accent6>
          <a:srgbClr val="E75C00"/>
        </a:accent6>
        <a:hlink>
          <a:srgbClr val="CC9900"/>
        </a:hlink>
        <a:folHlink>
          <a:srgbClr val="FF0000"/>
        </a:folHlink>
      </a:clrScheme>
      <a:clrMap bg1="dk2" tx1="lt1" bg2="dk1" tx2="lt2" accent1="accent1" accent2="accent2" accent3="accent3" accent4="accent4" accent5="accent5" accent6="accent6" hlink="hlink" folHlink="folHlink"/>
    </a:extraClrScheme>
    <a:extraClrScheme>
      <a:clrScheme name="UCRTemplate_blue 5">
        <a:dk1>
          <a:srgbClr val="666699"/>
        </a:dk1>
        <a:lt1>
          <a:srgbClr val="FFFFFF"/>
        </a:lt1>
        <a:dk2>
          <a:srgbClr val="000054"/>
        </a:dk2>
        <a:lt2>
          <a:srgbClr val="FFFFFF"/>
        </a:lt2>
        <a:accent1>
          <a:srgbClr val="3333FF"/>
        </a:accent1>
        <a:accent2>
          <a:srgbClr val="006699"/>
        </a:accent2>
        <a:accent3>
          <a:srgbClr val="AAAAB3"/>
        </a:accent3>
        <a:accent4>
          <a:srgbClr val="DADADA"/>
        </a:accent4>
        <a:accent5>
          <a:srgbClr val="ADADFF"/>
        </a:accent5>
        <a:accent6>
          <a:srgbClr val="005C8A"/>
        </a:accent6>
        <a:hlink>
          <a:srgbClr val="669900"/>
        </a:hlink>
        <a:folHlink>
          <a:srgbClr val="0000FF"/>
        </a:folHlink>
      </a:clrScheme>
      <a:clrMap bg1="dk2" tx1="lt1" bg2="dk1" tx2="lt2" accent1="accent1" accent2="accent2" accent3="accent3" accent4="accent4" accent5="accent5" accent6="accent6" hlink="hlink" folHlink="folHlink"/>
    </a:extraClrScheme>
    <a:extraClrScheme>
      <a:clrScheme name="UCRTemplate_blue 6">
        <a:dk1>
          <a:srgbClr val="808080"/>
        </a:dk1>
        <a:lt1>
          <a:srgbClr val="FFFFFF"/>
        </a:lt1>
        <a:dk2>
          <a:srgbClr val="30054B"/>
        </a:dk2>
        <a:lt2>
          <a:srgbClr val="FFFFFF"/>
        </a:lt2>
        <a:accent1>
          <a:srgbClr val="797B9B"/>
        </a:accent1>
        <a:accent2>
          <a:srgbClr val="6B4FB1"/>
        </a:accent2>
        <a:accent3>
          <a:srgbClr val="ADAAB1"/>
        </a:accent3>
        <a:accent4>
          <a:srgbClr val="DADADA"/>
        </a:accent4>
        <a:accent5>
          <a:srgbClr val="BEBFCB"/>
        </a:accent5>
        <a:accent6>
          <a:srgbClr val="6047A0"/>
        </a:accent6>
        <a:hlink>
          <a:srgbClr val="7AACCE"/>
        </a:hlink>
        <a:folHlink>
          <a:srgbClr val="D8D8EC"/>
        </a:folHlink>
      </a:clrScheme>
      <a:clrMap bg1="dk2" tx1="lt1" bg2="dk1" tx2="lt2" accent1="accent1" accent2="accent2" accent3="accent3" accent4="accent4" accent5="accent5" accent6="accent6" hlink="hlink" folHlink="folHlink"/>
    </a:extraClrScheme>
    <a:extraClrScheme>
      <a:clrScheme name="UCRTemplate_blue 7">
        <a:dk1>
          <a:srgbClr val="808080"/>
        </a:dk1>
        <a:lt1>
          <a:srgbClr val="FFFFCC"/>
        </a:lt1>
        <a:dk2>
          <a:srgbClr val="29527B"/>
        </a:dk2>
        <a:lt2>
          <a:srgbClr val="FFFFFF"/>
        </a:lt2>
        <a:accent1>
          <a:srgbClr val="CCCC00"/>
        </a:accent1>
        <a:accent2>
          <a:srgbClr val="669999"/>
        </a:accent2>
        <a:accent3>
          <a:srgbClr val="ACB3BF"/>
        </a:accent3>
        <a:accent4>
          <a:srgbClr val="DADAAE"/>
        </a:accent4>
        <a:accent5>
          <a:srgbClr val="E2E2AA"/>
        </a:accent5>
        <a:accent6>
          <a:srgbClr val="5C8A8A"/>
        </a:accent6>
        <a:hlink>
          <a:srgbClr val="D8D8EC"/>
        </a:hlink>
        <a:folHlink>
          <a:srgbClr val="B2B2B2"/>
        </a:folHlink>
      </a:clrScheme>
      <a:clrMap bg1="dk2" tx1="lt1" bg2="dk1" tx2="lt2" accent1="accent1" accent2="accent2" accent3="accent3" accent4="accent4" accent5="accent5" accent6="accent6" hlink="hlink" folHlink="folHlink"/>
    </a:extraClrScheme>
    <a:extraClrScheme>
      <a:clrScheme name="UCRTemplate_blue 8">
        <a:dk1>
          <a:srgbClr val="666699"/>
        </a:dk1>
        <a:lt1>
          <a:srgbClr val="FFFFFF"/>
        </a:lt1>
        <a:dk2>
          <a:srgbClr val="476949"/>
        </a:dk2>
        <a:lt2>
          <a:srgbClr val="FFFFFF"/>
        </a:lt2>
        <a:accent1>
          <a:srgbClr val="CC6600"/>
        </a:accent1>
        <a:accent2>
          <a:srgbClr val="CC9900"/>
        </a:accent2>
        <a:accent3>
          <a:srgbClr val="B1B9B1"/>
        </a:accent3>
        <a:accent4>
          <a:srgbClr val="DADADA"/>
        </a:accent4>
        <a:accent5>
          <a:srgbClr val="E2B8AA"/>
        </a:accent5>
        <a:accent6>
          <a:srgbClr val="B98A00"/>
        </a:accent6>
        <a:hlink>
          <a:srgbClr val="669900"/>
        </a:hlink>
        <a:folHlink>
          <a:srgbClr val="A45200"/>
        </a:folHlink>
      </a:clrScheme>
      <a:clrMap bg1="dk2" tx1="lt1" bg2="dk1" tx2="lt2" accent1="accent1" accent2="accent2" accent3="accent3" accent4="accent4" accent5="accent5" accent6="accent6" hlink="hlink" folHlink="folHlink"/>
    </a:extraClrScheme>
    <a:extraClrScheme>
      <a:clrScheme name="UCRTemplate_blue 9">
        <a:dk1>
          <a:srgbClr val="000000"/>
        </a:dk1>
        <a:lt1>
          <a:srgbClr val="FFFFFF"/>
        </a:lt1>
        <a:dk2>
          <a:srgbClr val="7C1302"/>
        </a:dk2>
        <a:lt2>
          <a:srgbClr val="CC9900"/>
        </a:lt2>
        <a:accent1>
          <a:srgbClr val="CC9900"/>
        </a:accent1>
        <a:accent2>
          <a:srgbClr val="CC3300"/>
        </a:accent2>
        <a:accent3>
          <a:srgbClr val="FFFFFF"/>
        </a:accent3>
        <a:accent4>
          <a:srgbClr val="000000"/>
        </a:accent4>
        <a:accent5>
          <a:srgbClr val="E2CAAA"/>
        </a:accent5>
        <a:accent6>
          <a:srgbClr val="B92D00"/>
        </a:accent6>
        <a:hlink>
          <a:srgbClr val="808080"/>
        </a:hlink>
        <a:folHlink>
          <a:srgbClr val="CCCC66"/>
        </a:folHlink>
      </a:clrScheme>
      <a:clrMap bg1="lt1" tx1="dk1" bg2="lt2" tx2="dk2" accent1="accent1" accent2="accent2" accent3="accent3" accent4="accent4" accent5="accent5" accent6="accent6" hlink="hlink" folHlink="folHlink"/>
    </a:extraClrScheme>
    <a:extraClrScheme>
      <a:clrScheme name="UCRTemplate_blue 10">
        <a:dk1>
          <a:srgbClr val="000000"/>
        </a:dk1>
        <a:lt1>
          <a:srgbClr val="FFFFFF"/>
        </a:lt1>
        <a:dk2>
          <a:srgbClr val="330066"/>
        </a:dk2>
        <a:lt2>
          <a:srgbClr val="808080"/>
        </a:lt2>
        <a:accent1>
          <a:srgbClr val="CCCC00"/>
        </a:accent1>
        <a:accent2>
          <a:srgbClr val="669999"/>
        </a:accent2>
        <a:accent3>
          <a:srgbClr val="FFFFFF"/>
        </a:accent3>
        <a:accent4>
          <a:srgbClr val="000000"/>
        </a:accent4>
        <a:accent5>
          <a:srgbClr val="E2E2AA"/>
        </a:accent5>
        <a:accent6>
          <a:srgbClr val="5C8A8A"/>
        </a:accent6>
        <a:hlink>
          <a:srgbClr val="7E9CE8"/>
        </a:hlink>
        <a:folHlink>
          <a:srgbClr val="D8D8EC"/>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18433</TotalTime>
  <Words>1598</Words>
  <Application>Microsoft Office PowerPoint</Application>
  <PresentationFormat>On-screen Show (4:3)</PresentationFormat>
  <Paragraphs>171</Paragraphs>
  <Slides>18</Slides>
  <Notes>17</Notes>
  <HiddenSlides>0</HiddenSlides>
  <MMClips>0</MMClips>
  <ScaleCrop>false</ScaleCrop>
  <HeadingPairs>
    <vt:vector size="4" baseType="variant">
      <vt:variant>
        <vt:lpstr>Theme</vt:lpstr>
      </vt:variant>
      <vt:variant>
        <vt:i4>2</vt:i4>
      </vt:variant>
      <vt:variant>
        <vt:lpstr>Slide Titles</vt:lpstr>
      </vt:variant>
      <vt:variant>
        <vt:i4>18</vt:i4>
      </vt:variant>
    </vt:vector>
  </HeadingPairs>
  <TitlesOfParts>
    <vt:vector size="20" baseType="lpstr">
      <vt:lpstr>Office Theme</vt:lpstr>
      <vt:lpstr>UCRTemplate_blue</vt:lpstr>
      <vt:lpstr>Introduction to Clinical Teaching</vt:lpstr>
      <vt:lpstr>Learning Objectives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Shouq Sadah</dc:creator>
  <cp:lastModifiedBy>Ross French</cp:lastModifiedBy>
  <cp:revision>135</cp:revision>
  <cp:lastPrinted>2015-01-20T18:00:45Z</cp:lastPrinted>
  <dcterms:created xsi:type="dcterms:W3CDTF">2012-09-24T16:25:51Z</dcterms:created>
  <dcterms:modified xsi:type="dcterms:W3CDTF">2018-04-02T19:49:39Z</dcterms:modified>
</cp:coreProperties>
</file>